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0" r:id="rId6"/>
    <p:sldId id="269" r:id="rId7"/>
    <p:sldId id="271" r:id="rId8"/>
    <p:sldId id="272" r:id="rId9"/>
    <p:sldId id="274" r:id="rId10"/>
    <p:sldId id="275" r:id="rId11"/>
    <p:sldId id="276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73" r:id="rId21"/>
    <p:sldId id="277" r:id="rId22"/>
    <p:sldId id="298" r:id="rId23"/>
    <p:sldId id="299" r:id="rId24"/>
    <p:sldId id="266" r:id="rId25"/>
    <p:sldId id="267" r:id="rId26"/>
  </p:sldIdLst>
  <p:sldSz cx="9144000" cy="5143500" type="screen16x9"/>
  <p:notesSz cx="6858000" cy="9144000"/>
  <p:embeddedFontLst>
    <p:embeddedFont>
      <p:font typeface="Bree Serif" panose="02000503040000020004"/>
      <p:regular r:id="rId30"/>
    </p:embeddedFont>
    <p:embeddedFont>
      <p:font typeface="Roboto" panose="0200000000000000000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c614b5486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fc614b5486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/>
          <p:nvPr/>
        </p:nvSpPr>
        <p:spPr>
          <a:xfrm>
            <a:off x="-75150" y="-73950"/>
            <a:ext cx="9294300" cy="5291400"/>
          </a:xfrm>
          <a:prstGeom prst="rect">
            <a:avLst/>
          </a:prstGeom>
          <a:solidFill>
            <a:schemeClr val="accent4">
              <a:alpha val="309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10;p42"/>
          <p:cNvSpPr/>
          <p:nvPr/>
        </p:nvSpPr>
        <p:spPr>
          <a:xfrm>
            <a:off x="1119725" y="-892500"/>
            <a:ext cx="6928500" cy="69285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42"/>
          <p:cNvSpPr txBox="1">
            <a:spLocks noGrp="1"/>
          </p:cNvSpPr>
          <p:nvPr>
            <p:ph type="ctrTitle"/>
          </p:nvPr>
        </p:nvSpPr>
        <p:spPr>
          <a:xfrm>
            <a:off x="1943850" y="1477650"/>
            <a:ext cx="52563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42"/>
          <p:cNvSpPr txBox="1">
            <a:spLocks noGrp="1"/>
          </p:cNvSpPr>
          <p:nvPr>
            <p:ph type="subTitle" idx="1"/>
          </p:nvPr>
        </p:nvSpPr>
        <p:spPr>
          <a:xfrm>
            <a:off x="1904239" y="2428950"/>
            <a:ext cx="5335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 panose="02000000000000000000"/>
              <a:buNone/>
              <a:defRPr sz="1200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0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51"/>
          <p:cNvCxnSpPr/>
          <p:nvPr/>
        </p:nvCxnSpPr>
        <p:spPr>
          <a:xfrm>
            <a:off x="797850" y="1550267"/>
            <a:ext cx="692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51"/>
          <p:cNvCxnSpPr/>
          <p:nvPr/>
        </p:nvCxnSpPr>
        <p:spPr>
          <a:xfrm>
            <a:off x="797850" y="3428669"/>
            <a:ext cx="692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51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51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" name="Google Shape;92;p51"/>
          <p:cNvSpPr txBox="1">
            <a:spLocks noGrp="1"/>
          </p:cNvSpPr>
          <p:nvPr>
            <p:ph type="title" idx="2"/>
          </p:nvPr>
        </p:nvSpPr>
        <p:spPr>
          <a:xfrm>
            <a:off x="2946000" y="1094775"/>
            <a:ext cx="2627100" cy="88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51"/>
          <p:cNvSpPr txBox="1">
            <a:spLocks noGrp="1"/>
          </p:cNvSpPr>
          <p:nvPr>
            <p:ph type="title" idx="3"/>
          </p:nvPr>
        </p:nvSpPr>
        <p:spPr>
          <a:xfrm>
            <a:off x="1286775" y="3096175"/>
            <a:ext cx="2409600" cy="62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51"/>
          <p:cNvSpPr txBox="1">
            <a:spLocks noGrp="1"/>
          </p:cNvSpPr>
          <p:nvPr>
            <p:ph type="title" idx="4"/>
          </p:nvPr>
        </p:nvSpPr>
        <p:spPr>
          <a:xfrm>
            <a:off x="4822700" y="3096175"/>
            <a:ext cx="2409600" cy="62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51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51"/>
          <p:cNvSpPr txBox="1">
            <a:spLocks noGrp="1"/>
          </p:cNvSpPr>
          <p:nvPr>
            <p:ph type="subTitle" idx="1"/>
          </p:nvPr>
        </p:nvSpPr>
        <p:spPr>
          <a:xfrm>
            <a:off x="2865300" y="1986775"/>
            <a:ext cx="27885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97" name="Google Shape;97;p51"/>
          <p:cNvSpPr txBox="1">
            <a:spLocks noGrp="1"/>
          </p:cNvSpPr>
          <p:nvPr>
            <p:ph type="subTitle" idx="5"/>
          </p:nvPr>
        </p:nvSpPr>
        <p:spPr>
          <a:xfrm>
            <a:off x="1097325" y="3757807"/>
            <a:ext cx="27885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98" name="Google Shape;98;p51"/>
          <p:cNvSpPr txBox="1">
            <a:spLocks noGrp="1"/>
          </p:cNvSpPr>
          <p:nvPr>
            <p:ph type="subTitle" idx="6"/>
          </p:nvPr>
        </p:nvSpPr>
        <p:spPr>
          <a:xfrm>
            <a:off x="4633250" y="3757807"/>
            <a:ext cx="27885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2"/>
          <p:cNvSpPr txBox="1">
            <a:spLocks noGrp="1"/>
          </p:cNvSpPr>
          <p:nvPr>
            <p:ph type="ctrTitle"/>
          </p:nvPr>
        </p:nvSpPr>
        <p:spPr>
          <a:xfrm flipH="1">
            <a:off x="810975" y="712525"/>
            <a:ext cx="27585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1" name="Google Shape;101;p52"/>
          <p:cNvSpPr/>
          <p:nvPr/>
        </p:nvSpPr>
        <p:spPr>
          <a:xfrm>
            <a:off x="-42750" y="-38100"/>
            <a:ext cx="9229500" cy="5219700"/>
          </a:xfrm>
          <a:prstGeom prst="rect">
            <a:avLst/>
          </a:prstGeom>
          <a:solidFill>
            <a:schemeClr val="accent4">
              <a:alpha val="1294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3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53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53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8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4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8" name="Google Shape;108;p54"/>
          <p:cNvSpPr/>
          <p:nvPr/>
        </p:nvSpPr>
        <p:spPr>
          <a:xfrm>
            <a:off x="-1829687" y="162975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5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1" name="Google Shape;111;p55"/>
          <p:cNvSpPr/>
          <p:nvPr/>
        </p:nvSpPr>
        <p:spPr>
          <a:xfrm>
            <a:off x="841663" y="-700025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6"/>
          <p:cNvSpPr/>
          <p:nvPr/>
        </p:nvSpPr>
        <p:spPr>
          <a:xfrm>
            <a:off x="-2128537" y="-62329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Google Shape;114;p56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56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5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7"/>
          <p:cNvSpPr/>
          <p:nvPr/>
        </p:nvSpPr>
        <p:spPr>
          <a:xfrm>
            <a:off x="833063" y="-24840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118;p57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9" name="Google Shape;119;p57"/>
          <p:cNvSpPr txBox="1">
            <a:spLocks noGrp="1"/>
          </p:cNvSpPr>
          <p:nvPr>
            <p:ph type="title" idx="2"/>
          </p:nvPr>
        </p:nvSpPr>
        <p:spPr>
          <a:xfrm>
            <a:off x="4571050" y="1018050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57"/>
          <p:cNvSpPr txBox="1">
            <a:spLocks noGrp="1"/>
          </p:cNvSpPr>
          <p:nvPr>
            <p:ph type="subTitle" idx="1"/>
          </p:nvPr>
        </p:nvSpPr>
        <p:spPr>
          <a:xfrm>
            <a:off x="4571050" y="1375799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1" name="Google Shape;121;p57"/>
          <p:cNvSpPr txBox="1">
            <a:spLocks noGrp="1"/>
          </p:cNvSpPr>
          <p:nvPr>
            <p:ph type="title" idx="3"/>
          </p:nvPr>
        </p:nvSpPr>
        <p:spPr>
          <a:xfrm>
            <a:off x="4571050" y="2159450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57"/>
          <p:cNvSpPr txBox="1">
            <a:spLocks noGrp="1"/>
          </p:cNvSpPr>
          <p:nvPr>
            <p:ph type="subTitle" idx="4"/>
          </p:nvPr>
        </p:nvSpPr>
        <p:spPr>
          <a:xfrm>
            <a:off x="4571050" y="2497124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3" name="Google Shape;123;p57"/>
          <p:cNvSpPr txBox="1">
            <a:spLocks noGrp="1"/>
          </p:cNvSpPr>
          <p:nvPr>
            <p:ph type="title" idx="5"/>
          </p:nvPr>
        </p:nvSpPr>
        <p:spPr>
          <a:xfrm>
            <a:off x="4571050" y="3260701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57"/>
          <p:cNvSpPr txBox="1">
            <a:spLocks noGrp="1"/>
          </p:cNvSpPr>
          <p:nvPr>
            <p:ph type="subTitle" idx="6"/>
          </p:nvPr>
        </p:nvSpPr>
        <p:spPr>
          <a:xfrm>
            <a:off x="4571050" y="3618450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8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58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8" name="Google Shape;128;p58"/>
          <p:cNvSpPr txBox="1">
            <a:spLocks noGrp="1"/>
          </p:cNvSpPr>
          <p:nvPr>
            <p:ph type="body" idx="1"/>
          </p:nvPr>
        </p:nvSpPr>
        <p:spPr>
          <a:xfrm>
            <a:off x="4154625" y="1724850"/>
            <a:ext cx="3336900" cy="16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0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9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1" name="Google Shape;131;p59"/>
          <p:cNvSpPr txBox="1">
            <a:spLocks noGrp="1"/>
          </p:cNvSpPr>
          <p:nvPr>
            <p:ph type="subTitle" idx="1"/>
          </p:nvPr>
        </p:nvSpPr>
        <p:spPr>
          <a:xfrm>
            <a:off x="1779033" y="3660351"/>
            <a:ext cx="25953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ree Serif" panose="02000503040000020004"/>
              <a:buNone/>
              <a:defRPr sz="4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132" name="Google Shape;132;p59"/>
          <p:cNvSpPr txBox="1"/>
          <p:nvPr/>
        </p:nvSpPr>
        <p:spPr>
          <a:xfrm>
            <a:off x="4772734" y="3660351"/>
            <a:ext cx="27186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</a:pPr>
            <a:r>
              <a:rPr lang="en-GB" sz="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CREDITS: This presentation template was created by </a:t>
            </a:r>
            <a:r>
              <a:rPr lang="en-GB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Slidesgo</a:t>
            </a:r>
            <a:r>
              <a:rPr lang="en-GB" sz="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including icons by </a:t>
            </a:r>
            <a:r>
              <a:rPr lang="en-GB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Flaticon</a:t>
            </a:r>
            <a:r>
              <a:rPr lang="en-GB" sz="9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and infographics &amp; images by </a:t>
            </a:r>
            <a:r>
              <a:rPr lang="en-GB" sz="900" b="1" i="0" u="none" strike="noStrike" cap="none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Freepik</a:t>
            </a:r>
            <a:endParaRPr sz="9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3" name="Google Shape;133;p59"/>
          <p:cNvSpPr txBox="1">
            <a:spLocks noGrp="1"/>
          </p:cNvSpPr>
          <p:nvPr>
            <p:ph type="title"/>
          </p:nvPr>
        </p:nvSpPr>
        <p:spPr>
          <a:xfrm>
            <a:off x="3212700" y="2176598"/>
            <a:ext cx="2718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0"/>
          <p:cNvSpPr/>
          <p:nvPr/>
        </p:nvSpPr>
        <p:spPr>
          <a:xfrm>
            <a:off x="-3532850" y="928925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60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7" name="Google Shape;137;p60"/>
          <p:cNvSpPr txBox="1">
            <a:spLocks noGrp="1"/>
          </p:cNvSpPr>
          <p:nvPr>
            <p:ph type="body" idx="1"/>
          </p:nvPr>
        </p:nvSpPr>
        <p:spPr>
          <a:xfrm>
            <a:off x="1228275" y="1169250"/>
            <a:ext cx="2975700" cy="3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38" name="Google Shape;138;p60"/>
          <p:cNvSpPr txBox="1">
            <a:spLocks noGrp="1"/>
          </p:cNvSpPr>
          <p:nvPr>
            <p:ph type="body" idx="2"/>
          </p:nvPr>
        </p:nvSpPr>
        <p:spPr>
          <a:xfrm>
            <a:off x="4360050" y="1104000"/>
            <a:ext cx="3758100" cy="3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Roboto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Roboto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3"/>
          <p:cNvSpPr/>
          <p:nvPr/>
        </p:nvSpPr>
        <p:spPr>
          <a:xfrm>
            <a:off x="-1751250" y="-892500"/>
            <a:ext cx="6928500" cy="69285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43"/>
          <p:cNvSpPr txBox="1">
            <a:spLocks noGrp="1"/>
          </p:cNvSpPr>
          <p:nvPr>
            <p:ph type="title"/>
          </p:nvPr>
        </p:nvSpPr>
        <p:spPr>
          <a:xfrm>
            <a:off x="2146500" y="108315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" name="Google Shape;16;p43"/>
          <p:cNvSpPr txBox="1">
            <a:spLocks noGrp="1"/>
          </p:cNvSpPr>
          <p:nvPr>
            <p:ph type="title" idx="2"/>
          </p:nvPr>
        </p:nvSpPr>
        <p:spPr>
          <a:xfrm>
            <a:off x="1252050" y="1648150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3"/>
          <p:cNvSpPr txBox="1">
            <a:spLocks noGrp="1"/>
          </p:cNvSpPr>
          <p:nvPr>
            <p:ph type="subTitle" idx="1"/>
          </p:nvPr>
        </p:nvSpPr>
        <p:spPr>
          <a:xfrm>
            <a:off x="1375194" y="200587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8" name="Google Shape;18;p43"/>
          <p:cNvSpPr txBox="1">
            <a:spLocks noGrp="1"/>
          </p:cNvSpPr>
          <p:nvPr>
            <p:ph type="title" idx="3"/>
          </p:nvPr>
        </p:nvSpPr>
        <p:spPr>
          <a:xfrm>
            <a:off x="5403000" y="108315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43"/>
          <p:cNvSpPr txBox="1">
            <a:spLocks noGrp="1"/>
          </p:cNvSpPr>
          <p:nvPr>
            <p:ph type="title" idx="4"/>
          </p:nvPr>
        </p:nvSpPr>
        <p:spPr>
          <a:xfrm>
            <a:off x="4508550" y="1648150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3"/>
          <p:cNvSpPr txBox="1">
            <a:spLocks noGrp="1"/>
          </p:cNvSpPr>
          <p:nvPr>
            <p:ph type="subTitle" idx="5"/>
          </p:nvPr>
        </p:nvSpPr>
        <p:spPr>
          <a:xfrm>
            <a:off x="4631694" y="200587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1" name="Google Shape;21;p43"/>
          <p:cNvSpPr txBox="1">
            <a:spLocks noGrp="1"/>
          </p:cNvSpPr>
          <p:nvPr>
            <p:ph type="title" idx="6"/>
          </p:nvPr>
        </p:nvSpPr>
        <p:spPr>
          <a:xfrm>
            <a:off x="2146500" y="291570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43"/>
          <p:cNvSpPr txBox="1">
            <a:spLocks noGrp="1"/>
          </p:cNvSpPr>
          <p:nvPr>
            <p:ph type="title" idx="7"/>
          </p:nvPr>
        </p:nvSpPr>
        <p:spPr>
          <a:xfrm>
            <a:off x="1252050" y="3480700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3"/>
          <p:cNvSpPr txBox="1">
            <a:spLocks noGrp="1"/>
          </p:cNvSpPr>
          <p:nvPr>
            <p:ph type="subTitle" idx="8"/>
          </p:nvPr>
        </p:nvSpPr>
        <p:spPr>
          <a:xfrm>
            <a:off x="1375194" y="383842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4" name="Google Shape;24;p43"/>
          <p:cNvSpPr txBox="1">
            <a:spLocks noGrp="1"/>
          </p:cNvSpPr>
          <p:nvPr>
            <p:ph type="title" idx="9"/>
          </p:nvPr>
        </p:nvSpPr>
        <p:spPr>
          <a:xfrm>
            <a:off x="5403000" y="291570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" name="Google Shape;25;p43"/>
          <p:cNvSpPr txBox="1">
            <a:spLocks noGrp="1"/>
          </p:cNvSpPr>
          <p:nvPr>
            <p:ph type="title" idx="13"/>
          </p:nvPr>
        </p:nvSpPr>
        <p:spPr>
          <a:xfrm>
            <a:off x="4508550" y="3480700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3"/>
          <p:cNvSpPr txBox="1">
            <a:spLocks noGrp="1"/>
          </p:cNvSpPr>
          <p:nvPr>
            <p:ph type="subTitle" idx="14"/>
          </p:nvPr>
        </p:nvSpPr>
        <p:spPr>
          <a:xfrm>
            <a:off x="4631694" y="3838425"/>
            <a:ext cx="2527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" name="Google Shape;27;p43"/>
          <p:cNvSpPr txBox="1">
            <a:spLocks noGrp="1"/>
          </p:cNvSpPr>
          <p:nvPr>
            <p:ph type="ctrTitle" idx="15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5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1" name="Google Shape;141;p65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65"/>
          <p:cNvSpPr txBox="1">
            <a:spLocks noGrp="1"/>
          </p:cNvSpPr>
          <p:nvPr>
            <p:ph type="body" idx="1"/>
          </p:nvPr>
        </p:nvSpPr>
        <p:spPr>
          <a:xfrm>
            <a:off x="711725" y="856200"/>
            <a:ext cx="7437900" cy="3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●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○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 panose="02000000000000000000"/>
              <a:buChar char="■"/>
              <a:defRPr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6"/>
          <p:cNvSpPr/>
          <p:nvPr/>
        </p:nvSpPr>
        <p:spPr>
          <a:xfrm>
            <a:off x="3919575" y="-14321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66"/>
          <p:cNvSpPr txBox="1">
            <a:spLocks noGrp="1"/>
          </p:cNvSpPr>
          <p:nvPr>
            <p:ph type="title"/>
          </p:nvPr>
        </p:nvSpPr>
        <p:spPr>
          <a:xfrm>
            <a:off x="6262700" y="2498375"/>
            <a:ext cx="2170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146" name="Google Shape;146;p66"/>
          <p:cNvSpPr txBox="1">
            <a:spLocks noGrp="1"/>
          </p:cNvSpPr>
          <p:nvPr>
            <p:ph type="subTitle" idx="1"/>
          </p:nvPr>
        </p:nvSpPr>
        <p:spPr>
          <a:xfrm>
            <a:off x="6262700" y="3103858"/>
            <a:ext cx="20721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147" name="Google Shape;147;p66"/>
          <p:cNvSpPr txBox="1">
            <a:spLocks noGrp="1"/>
          </p:cNvSpPr>
          <p:nvPr>
            <p:ph type="title" idx="2"/>
          </p:nvPr>
        </p:nvSpPr>
        <p:spPr>
          <a:xfrm>
            <a:off x="6348735" y="1682425"/>
            <a:ext cx="1364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7"/>
          <p:cNvSpPr/>
          <p:nvPr/>
        </p:nvSpPr>
        <p:spPr>
          <a:xfrm>
            <a:off x="4841350" y="761825"/>
            <a:ext cx="2295900" cy="2341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0" name="Google Shape;150;p67"/>
          <p:cNvSpPr/>
          <p:nvPr/>
        </p:nvSpPr>
        <p:spPr>
          <a:xfrm>
            <a:off x="1386350" y="761825"/>
            <a:ext cx="2295900" cy="2341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67"/>
          <p:cNvSpPr/>
          <p:nvPr/>
        </p:nvSpPr>
        <p:spPr>
          <a:xfrm>
            <a:off x="2043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Google Shape;152;p67"/>
          <p:cNvSpPr/>
          <p:nvPr/>
        </p:nvSpPr>
        <p:spPr>
          <a:xfrm>
            <a:off x="5498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3" name="Google Shape;153;p67"/>
          <p:cNvSpPr/>
          <p:nvPr/>
        </p:nvSpPr>
        <p:spPr>
          <a:xfrm>
            <a:off x="5585350" y="-325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67"/>
          <p:cNvSpPr txBox="1">
            <a:spLocks noGrp="1"/>
          </p:cNvSpPr>
          <p:nvPr>
            <p:ph type="title"/>
          </p:nvPr>
        </p:nvSpPr>
        <p:spPr>
          <a:xfrm>
            <a:off x="1349149" y="2911450"/>
            <a:ext cx="237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67"/>
          <p:cNvSpPr txBox="1">
            <a:spLocks noGrp="1"/>
          </p:cNvSpPr>
          <p:nvPr>
            <p:ph type="subTitle" idx="1"/>
          </p:nvPr>
        </p:nvSpPr>
        <p:spPr>
          <a:xfrm>
            <a:off x="1029638" y="3345400"/>
            <a:ext cx="300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56" name="Google Shape;156;p67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67"/>
          <p:cNvSpPr txBox="1">
            <a:spLocks noGrp="1"/>
          </p:cNvSpPr>
          <p:nvPr>
            <p:ph type="title" idx="3"/>
          </p:nvPr>
        </p:nvSpPr>
        <p:spPr>
          <a:xfrm>
            <a:off x="4804152" y="2911450"/>
            <a:ext cx="2370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67"/>
          <p:cNvSpPr txBox="1">
            <a:spLocks noGrp="1"/>
          </p:cNvSpPr>
          <p:nvPr>
            <p:ph type="subTitle" idx="4"/>
          </p:nvPr>
        </p:nvSpPr>
        <p:spPr>
          <a:xfrm>
            <a:off x="4484662" y="3345400"/>
            <a:ext cx="3009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6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4" name="Google Shape;164;p6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5" name="Google Shape;165;p6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7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IG_NUMBER_1_2">
    <p:bg>
      <p:bgPr>
        <a:solidFill>
          <a:schemeClr val="accent4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2"/>
          <p:cNvSpPr txBox="1">
            <a:spLocks noGrp="1"/>
          </p:cNvSpPr>
          <p:nvPr>
            <p:ph type="title"/>
          </p:nvPr>
        </p:nvSpPr>
        <p:spPr>
          <a:xfrm>
            <a:off x="1015925" y="2029075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2" name="Google Shape;172;p72"/>
          <p:cNvSpPr txBox="1">
            <a:spLocks noGrp="1"/>
          </p:cNvSpPr>
          <p:nvPr>
            <p:ph type="title" idx="2"/>
          </p:nvPr>
        </p:nvSpPr>
        <p:spPr>
          <a:xfrm>
            <a:off x="1877675" y="1923325"/>
            <a:ext cx="27738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72"/>
          <p:cNvSpPr txBox="1">
            <a:spLocks noGrp="1"/>
          </p:cNvSpPr>
          <p:nvPr>
            <p:ph type="subTitle" idx="1"/>
          </p:nvPr>
        </p:nvSpPr>
        <p:spPr>
          <a:xfrm>
            <a:off x="1877675" y="2187268"/>
            <a:ext cx="25275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74" name="Google Shape;174;p72"/>
          <p:cNvSpPr txBox="1">
            <a:spLocks noGrp="1"/>
          </p:cNvSpPr>
          <p:nvPr>
            <p:ph type="title" idx="3"/>
          </p:nvPr>
        </p:nvSpPr>
        <p:spPr>
          <a:xfrm>
            <a:off x="4465325" y="2029075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5" name="Google Shape;175;p72"/>
          <p:cNvSpPr txBox="1">
            <a:spLocks noGrp="1"/>
          </p:cNvSpPr>
          <p:nvPr>
            <p:ph type="title" idx="4"/>
          </p:nvPr>
        </p:nvSpPr>
        <p:spPr>
          <a:xfrm>
            <a:off x="5354275" y="1923325"/>
            <a:ext cx="27738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72"/>
          <p:cNvSpPr txBox="1">
            <a:spLocks noGrp="1"/>
          </p:cNvSpPr>
          <p:nvPr>
            <p:ph type="subTitle" idx="5"/>
          </p:nvPr>
        </p:nvSpPr>
        <p:spPr>
          <a:xfrm>
            <a:off x="5354275" y="2166450"/>
            <a:ext cx="25275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77" name="Google Shape;177;p72"/>
          <p:cNvSpPr txBox="1">
            <a:spLocks noGrp="1"/>
          </p:cNvSpPr>
          <p:nvPr>
            <p:ph type="title" idx="6"/>
          </p:nvPr>
        </p:nvSpPr>
        <p:spPr>
          <a:xfrm>
            <a:off x="1015925" y="3048625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72"/>
          <p:cNvSpPr txBox="1">
            <a:spLocks noGrp="1"/>
          </p:cNvSpPr>
          <p:nvPr>
            <p:ph type="title" idx="7"/>
          </p:nvPr>
        </p:nvSpPr>
        <p:spPr>
          <a:xfrm>
            <a:off x="1846175" y="2922094"/>
            <a:ext cx="277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72"/>
          <p:cNvSpPr txBox="1">
            <a:spLocks noGrp="1"/>
          </p:cNvSpPr>
          <p:nvPr>
            <p:ph type="subTitle" idx="8"/>
          </p:nvPr>
        </p:nvSpPr>
        <p:spPr>
          <a:xfrm>
            <a:off x="1846175" y="3192657"/>
            <a:ext cx="2527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80" name="Google Shape;180;p72"/>
          <p:cNvSpPr txBox="1">
            <a:spLocks noGrp="1"/>
          </p:cNvSpPr>
          <p:nvPr>
            <p:ph type="title" idx="9"/>
          </p:nvPr>
        </p:nvSpPr>
        <p:spPr>
          <a:xfrm>
            <a:off x="4465325" y="3048625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72"/>
          <p:cNvSpPr txBox="1">
            <a:spLocks noGrp="1"/>
          </p:cNvSpPr>
          <p:nvPr>
            <p:ph type="title" idx="13"/>
          </p:nvPr>
        </p:nvSpPr>
        <p:spPr>
          <a:xfrm>
            <a:off x="5354275" y="2922094"/>
            <a:ext cx="277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72"/>
          <p:cNvSpPr txBox="1">
            <a:spLocks noGrp="1"/>
          </p:cNvSpPr>
          <p:nvPr>
            <p:ph type="subTitle" idx="14"/>
          </p:nvPr>
        </p:nvSpPr>
        <p:spPr>
          <a:xfrm>
            <a:off x="5354275" y="3192657"/>
            <a:ext cx="2527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83" name="Google Shape;183;p72"/>
          <p:cNvSpPr txBox="1">
            <a:spLocks noGrp="1"/>
          </p:cNvSpPr>
          <p:nvPr>
            <p:ph type="ctrTitle" idx="15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" name="Google Shape;184;p72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72"/>
          <p:cNvSpPr txBox="1">
            <a:spLocks noGrp="1"/>
          </p:cNvSpPr>
          <p:nvPr>
            <p:ph type="title" idx="16"/>
          </p:nvPr>
        </p:nvSpPr>
        <p:spPr>
          <a:xfrm>
            <a:off x="1015925" y="405820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6" name="Google Shape;186;p72"/>
          <p:cNvSpPr txBox="1">
            <a:spLocks noGrp="1"/>
          </p:cNvSpPr>
          <p:nvPr>
            <p:ph type="title" idx="17"/>
          </p:nvPr>
        </p:nvSpPr>
        <p:spPr>
          <a:xfrm>
            <a:off x="1846175" y="3931669"/>
            <a:ext cx="277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72"/>
          <p:cNvSpPr txBox="1">
            <a:spLocks noGrp="1"/>
          </p:cNvSpPr>
          <p:nvPr>
            <p:ph type="subTitle" idx="18"/>
          </p:nvPr>
        </p:nvSpPr>
        <p:spPr>
          <a:xfrm>
            <a:off x="1846175" y="4202232"/>
            <a:ext cx="2527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88" name="Google Shape;188;p72"/>
          <p:cNvSpPr txBox="1">
            <a:spLocks noGrp="1"/>
          </p:cNvSpPr>
          <p:nvPr>
            <p:ph type="title" idx="19"/>
          </p:nvPr>
        </p:nvSpPr>
        <p:spPr>
          <a:xfrm>
            <a:off x="4465325" y="4058200"/>
            <a:ext cx="984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9" name="Google Shape;189;p72"/>
          <p:cNvSpPr txBox="1">
            <a:spLocks noGrp="1"/>
          </p:cNvSpPr>
          <p:nvPr>
            <p:ph type="title" idx="20"/>
          </p:nvPr>
        </p:nvSpPr>
        <p:spPr>
          <a:xfrm>
            <a:off x="5354275" y="3931669"/>
            <a:ext cx="2773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72"/>
          <p:cNvSpPr txBox="1">
            <a:spLocks noGrp="1"/>
          </p:cNvSpPr>
          <p:nvPr>
            <p:ph type="subTitle" idx="21"/>
          </p:nvPr>
        </p:nvSpPr>
        <p:spPr>
          <a:xfrm>
            <a:off x="5354275" y="4202232"/>
            <a:ext cx="2527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BIG_NUMBER_1_2_1">
    <p:bg>
      <p:bgPr>
        <a:solidFill>
          <a:schemeClr val="accent4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3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73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4" name="Google Shape;194;p73"/>
          <p:cNvSpPr txBox="1">
            <a:spLocks noGrp="1"/>
          </p:cNvSpPr>
          <p:nvPr>
            <p:ph type="title"/>
          </p:nvPr>
        </p:nvSpPr>
        <p:spPr>
          <a:xfrm>
            <a:off x="5945538" y="1059575"/>
            <a:ext cx="601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5" name="Google Shape;195;p73"/>
          <p:cNvSpPr txBox="1">
            <a:spLocks noGrp="1"/>
          </p:cNvSpPr>
          <p:nvPr>
            <p:ph type="title" idx="2"/>
          </p:nvPr>
        </p:nvSpPr>
        <p:spPr>
          <a:xfrm>
            <a:off x="3062125" y="1007452"/>
            <a:ext cx="2773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" name="Google Shape;196;p73"/>
          <p:cNvSpPr txBox="1">
            <a:spLocks noGrp="1"/>
          </p:cNvSpPr>
          <p:nvPr>
            <p:ph type="subTitle" idx="1"/>
          </p:nvPr>
        </p:nvSpPr>
        <p:spPr>
          <a:xfrm>
            <a:off x="2517025" y="1213250"/>
            <a:ext cx="3318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97" name="Google Shape;197;p73"/>
          <p:cNvSpPr txBox="1">
            <a:spLocks noGrp="1"/>
          </p:cNvSpPr>
          <p:nvPr>
            <p:ph type="title" idx="3"/>
          </p:nvPr>
        </p:nvSpPr>
        <p:spPr>
          <a:xfrm>
            <a:off x="5945550" y="2371200"/>
            <a:ext cx="601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73"/>
          <p:cNvSpPr txBox="1">
            <a:spLocks noGrp="1"/>
          </p:cNvSpPr>
          <p:nvPr>
            <p:ph type="title" idx="4"/>
          </p:nvPr>
        </p:nvSpPr>
        <p:spPr>
          <a:xfrm>
            <a:off x="3062125" y="3635075"/>
            <a:ext cx="2773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73"/>
          <p:cNvSpPr txBox="1">
            <a:spLocks noGrp="1"/>
          </p:cNvSpPr>
          <p:nvPr>
            <p:ph type="subTitle" idx="5"/>
          </p:nvPr>
        </p:nvSpPr>
        <p:spPr>
          <a:xfrm>
            <a:off x="2517025" y="3840925"/>
            <a:ext cx="3318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00" name="Google Shape;200;p73"/>
          <p:cNvSpPr txBox="1">
            <a:spLocks noGrp="1"/>
          </p:cNvSpPr>
          <p:nvPr>
            <p:ph type="title" idx="6"/>
          </p:nvPr>
        </p:nvSpPr>
        <p:spPr>
          <a:xfrm>
            <a:off x="5945550" y="3682825"/>
            <a:ext cx="6015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73"/>
          <p:cNvSpPr txBox="1">
            <a:spLocks noGrp="1"/>
          </p:cNvSpPr>
          <p:nvPr>
            <p:ph type="title" idx="7"/>
          </p:nvPr>
        </p:nvSpPr>
        <p:spPr>
          <a:xfrm>
            <a:off x="3062125" y="2321264"/>
            <a:ext cx="2773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73"/>
          <p:cNvSpPr txBox="1">
            <a:spLocks noGrp="1"/>
          </p:cNvSpPr>
          <p:nvPr>
            <p:ph type="subTitle" idx="8"/>
          </p:nvPr>
        </p:nvSpPr>
        <p:spPr>
          <a:xfrm>
            <a:off x="2517025" y="2527088"/>
            <a:ext cx="33189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03" name="Google Shape;203;p73"/>
          <p:cNvSpPr txBox="1">
            <a:spLocks noGrp="1"/>
          </p:cNvSpPr>
          <p:nvPr>
            <p:ph type="ctrTitle" idx="9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">
  <p:cSld name="BIG_NUMBER_1_1">
    <p:bg>
      <p:bgPr>
        <a:solidFill>
          <a:schemeClr val="accent4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4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6" name="Google Shape;206;p74"/>
          <p:cNvSpPr txBox="1">
            <a:spLocks noGrp="1"/>
          </p:cNvSpPr>
          <p:nvPr>
            <p:ph type="title"/>
          </p:nvPr>
        </p:nvSpPr>
        <p:spPr>
          <a:xfrm>
            <a:off x="1049200" y="1958475"/>
            <a:ext cx="16524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7" name="Google Shape;207;p74"/>
          <p:cNvSpPr txBox="1">
            <a:spLocks noGrp="1"/>
          </p:cNvSpPr>
          <p:nvPr>
            <p:ph type="subTitle" idx="1"/>
          </p:nvPr>
        </p:nvSpPr>
        <p:spPr>
          <a:xfrm>
            <a:off x="1049200" y="2392425"/>
            <a:ext cx="35229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08" name="Google Shape;208;p74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30;p44"/>
          <p:cNvSpPr txBox="1">
            <a:spLocks noGrp="1"/>
          </p:cNvSpPr>
          <p:nvPr>
            <p:ph type="title"/>
          </p:nvPr>
        </p:nvSpPr>
        <p:spPr>
          <a:xfrm>
            <a:off x="4638800" y="1958475"/>
            <a:ext cx="2773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" name="Google Shape;31;p44"/>
          <p:cNvSpPr txBox="1">
            <a:spLocks noGrp="1"/>
          </p:cNvSpPr>
          <p:nvPr>
            <p:ph type="subTitle" idx="1"/>
          </p:nvPr>
        </p:nvSpPr>
        <p:spPr>
          <a:xfrm>
            <a:off x="4638800" y="2392413"/>
            <a:ext cx="2918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2" name="Google Shape;32;p44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IG_NUMBER_1_1_1">
    <p:bg>
      <p:bgPr>
        <a:solidFill>
          <a:schemeClr val="accent4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5"/>
          <p:cNvSpPr/>
          <p:nvPr/>
        </p:nvSpPr>
        <p:spPr>
          <a:xfrm>
            <a:off x="-2128537" y="-62329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1" name="Google Shape;211;p75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75"/>
          <p:cNvSpPr txBox="1">
            <a:spLocks noGrp="1"/>
          </p:cNvSpPr>
          <p:nvPr>
            <p:ph type="title"/>
          </p:nvPr>
        </p:nvSpPr>
        <p:spPr>
          <a:xfrm>
            <a:off x="2596050" y="1848925"/>
            <a:ext cx="39519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3" name="Google Shape;213;p75"/>
          <p:cNvSpPr txBox="1">
            <a:spLocks noGrp="1"/>
          </p:cNvSpPr>
          <p:nvPr>
            <p:ph type="subTitle" idx="1"/>
          </p:nvPr>
        </p:nvSpPr>
        <p:spPr>
          <a:xfrm>
            <a:off x="2810550" y="2392425"/>
            <a:ext cx="3522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14" name="Google Shape;214;p75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6"/>
          <p:cNvSpPr txBox="1">
            <a:spLocks noGrp="1"/>
          </p:cNvSpPr>
          <p:nvPr>
            <p:ph type="title"/>
          </p:nvPr>
        </p:nvSpPr>
        <p:spPr>
          <a:xfrm>
            <a:off x="1649984" y="1905550"/>
            <a:ext cx="2687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7" name="Google Shape;217;p76"/>
          <p:cNvSpPr txBox="1">
            <a:spLocks noGrp="1"/>
          </p:cNvSpPr>
          <p:nvPr>
            <p:ph type="subTitle" idx="1"/>
          </p:nvPr>
        </p:nvSpPr>
        <p:spPr>
          <a:xfrm>
            <a:off x="1649975" y="1166100"/>
            <a:ext cx="58446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18" name="Google Shape;218;p76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7"/>
          <p:cNvSpPr txBox="1">
            <a:spLocks noGrp="1"/>
          </p:cNvSpPr>
          <p:nvPr>
            <p:ph type="title"/>
          </p:nvPr>
        </p:nvSpPr>
        <p:spPr>
          <a:xfrm>
            <a:off x="5622459" y="3663900"/>
            <a:ext cx="26871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1" name="Google Shape;221;p77"/>
          <p:cNvSpPr txBox="1">
            <a:spLocks noGrp="1"/>
          </p:cNvSpPr>
          <p:nvPr>
            <p:ph type="subTitle" idx="1"/>
          </p:nvPr>
        </p:nvSpPr>
        <p:spPr>
          <a:xfrm>
            <a:off x="5549025" y="2018775"/>
            <a:ext cx="27606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22" name="Google Shape;222;p77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8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" name="Google Shape;225;p78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" name="Google Shape;226;p78"/>
          <p:cNvSpPr txBox="1">
            <a:spLocks noGrp="1"/>
          </p:cNvSpPr>
          <p:nvPr>
            <p:ph type="title"/>
          </p:nvPr>
        </p:nvSpPr>
        <p:spPr>
          <a:xfrm>
            <a:off x="711725" y="2742775"/>
            <a:ext cx="3173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27" name="Google Shape;227;p78"/>
          <p:cNvSpPr txBox="1">
            <a:spLocks noGrp="1"/>
          </p:cNvSpPr>
          <p:nvPr>
            <p:ph type="subTitle" idx="1"/>
          </p:nvPr>
        </p:nvSpPr>
        <p:spPr>
          <a:xfrm>
            <a:off x="711725" y="3044650"/>
            <a:ext cx="2995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28" name="Google Shape;228;p78"/>
          <p:cNvSpPr txBox="1">
            <a:spLocks noGrp="1"/>
          </p:cNvSpPr>
          <p:nvPr>
            <p:ph type="title" idx="2"/>
          </p:nvPr>
        </p:nvSpPr>
        <p:spPr>
          <a:xfrm>
            <a:off x="800950" y="1871500"/>
            <a:ext cx="1364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9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1" name="Google Shape;231;p79"/>
          <p:cNvSpPr txBox="1">
            <a:spLocks noGrp="1"/>
          </p:cNvSpPr>
          <p:nvPr>
            <p:ph type="title"/>
          </p:nvPr>
        </p:nvSpPr>
        <p:spPr>
          <a:xfrm>
            <a:off x="2985150" y="3960225"/>
            <a:ext cx="3173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ree Serif" panose="02000503040000020004"/>
              <a:buNone/>
              <a:defRPr sz="1800">
                <a:solidFill>
                  <a:schemeClr val="l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32" name="Google Shape;232;p79"/>
          <p:cNvSpPr txBox="1">
            <a:spLocks noGrp="1"/>
          </p:cNvSpPr>
          <p:nvPr>
            <p:ph type="subTitle" idx="1"/>
          </p:nvPr>
        </p:nvSpPr>
        <p:spPr>
          <a:xfrm>
            <a:off x="3074250" y="4262100"/>
            <a:ext cx="2995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ree Serif" panose="02000503040000020004"/>
              <a:buNone/>
              <a:defRPr sz="1800"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233" name="Google Shape;233;p79"/>
          <p:cNvSpPr txBox="1">
            <a:spLocks noGrp="1"/>
          </p:cNvSpPr>
          <p:nvPr>
            <p:ph type="title" idx="2"/>
          </p:nvPr>
        </p:nvSpPr>
        <p:spPr>
          <a:xfrm>
            <a:off x="3889800" y="2979400"/>
            <a:ext cx="1364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1_3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0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6" name="Google Shape;236;p80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7" name="Google Shape;237;p80"/>
          <p:cNvSpPr txBox="1">
            <a:spLocks noGrp="1"/>
          </p:cNvSpPr>
          <p:nvPr>
            <p:ph type="title"/>
          </p:nvPr>
        </p:nvSpPr>
        <p:spPr>
          <a:xfrm>
            <a:off x="794850" y="2011550"/>
            <a:ext cx="891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80"/>
          <p:cNvSpPr txBox="1">
            <a:spLocks noGrp="1"/>
          </p:cNvSpPr>
          <p:nvPr>
            <p:ph type="subTitle" idx="1"/>
          </p:nvPr>
        </p:nvSpPr>
        <p:spPr>
          <a:xfrm>
            <a:off x="1917500" y="1640625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39" name="Google Shape;239;p80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0" name="Google Shape;240;p80"/>
          <p:cNvSpPr txBox="1">
            <a:spLocks noGrp="1"/>
          </p:cNvSpPr>
          <p:nvPr>
            <p:ph type="title" idx="3"/>
          </p:nvPr>
        </p:nvSpPr>
        <p:spPr>
          <a:xfrm>
            <a:off x="4654438" y="1969175"/>
            <a:ext cx="891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1" name="Google Shape;241;p80"/>
          <p:cNvSpPr txBox="1">
            <a:spLocks noGrp="1"/>
          </p:cNvSpPr>
          <p:nvPr>
            <p:ph type="subTitle" idx="4"/>
          </p:nvPr>
        </p:nvSpPr>
        <p:spPr>
          <a:xfrm>
            <a:off x="5777087" y="1640625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42" name="Google Shape;242;p80"/>
          <p:cNvSpPr txBox="1">
            <a:spLocks noGrp="1"/>
          </p:cNvSpPr>
          <p:nvPr>
            <p:ph type="title" idx="5"/>
          </p:nvPr>
        </p:nvSpPr>
        <p:spPr>
          <a:xfrm>
            <a:off x="794850" y="3591988"/>
            <a:ext cx="891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3" name="Google Shape;243;p80"/>
          <p:cNvSpPr txBox="1">
            <a:spLocks noGrp="1"/>
          </p:cNvSpPr>
          <p:nvPr>
            <p:ph type="subTitle" idx="6"/>
          </p:nvPr>
        </p:nvSpPr>
        <p:spPr>
          <a:xfrm>
            <a:off x="1917500" y="3242250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44" name="Google Shape;244;p80"/>
          <p:cNvSpPr txBox="1">
            <a:spLocks noGrp="1"/>
          </p:cNvSpPr>
          <p:nvPr>
            <p:ph type="title" idx="7"/>
          </p:nvPr>
        </p:nvSpPr>
        <p:spPr>
          <a:xfrm>
            <a:off x="4654438" y="3591988"/>
            <a:ext cx="8913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5" name="Google Shape;245;p80"/>
          <p:cNvSpPr txBox="1">
            <a:spLocks noGrp="1"/>
          </p:cNvSpPr>
          <p:nvPr>
            <p:ph type="subTitle" idx="8"/>
          </p:nvPr>
        </p:nvSpPr>
        <p:spPr>
          <a:xfrm>
            <a:off x="5777087" y="3242250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1_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1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8" name="Google Shape;248;p81"/>
          <p:cNvSpPr txBox="1">
            <a:spLocks noGrp="1"/>
          </p:cNvSpPr>
          <p:nvPr>
            <p:ph type="title"/>
          </p:nvPr>
        </p:nvSpPr>
        <p:spPr>
          <a:xfrm>
            <a:off x="2440300" y="1514725"/>
            <a:ext cx="891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p81"/>
          <p:cNvSpPr txBox="1">
            <a:spLocks noGrp="1"/>
          </p:cNvSpPr>
          <p:nvPr>
            <p:ph type="subTitle" idx="1"/>
          </p:nvPr>
        </p:nvSpPr>
        <p:spPr>
          <a:xfrm>
            <a:off x="1777457" y="1757125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50" name="Google Shape;250;p81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1" name="Google Shape;251;p81"/>
          <p:cNvSpPr txBox="1">
            <a:spLocks noGrp="1"/>
          </p:cNvSpPr>
          <p:nvPr>
            <p:ph type="title" idx="3"/>
          </p:nvPr>
        </p:nvSpPr>
        <p:spPr>
          <a:xfrm>
            <a:off x="5812374" y="1514725"/>
            <a:ext cx="891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2" name="Google Shape;252;p81"/>
          <p:cNvSpPr txBox="1">
            <a:spLocks noGrp="1"/>
          </p:cNvSpPr>
          <p:nvPr>
            <p:ph type="subTitle" idx="4"/>
          </p:nvPr>
        </p:nvSpPr>
        <p:spPr>
          <a:xfrm>
            <a:off x="5149543" y="1757125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53" name="Google Shape;253;p81"/>
          <p:cNvSpPr txBox="1">
            <a:spLocks noGrp="1"/>
          </p:cNvSpPr>
          <p:nvPr>
            <p:ph type="title" idx="5"/>
          </p:nvPr>
        </p:nvSpPr>
        <p:spPr>
          <a:xfrm>
            <a:off x="2440300" y="3568045"/>
            <a:ext cx="891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4" name="Google Shape;254;p81"/>
          <p:cNvSpPr txBox="1">
            <a:spLocks noGrp="1"/>
          </p:cNvSpPr>
          <p:nvPr>
            <p:ph type="subTitle" idx="6"/>
          </p:nvPr>
        </p:nvSpPr>
        <p:spPr>
          <a:xfrm>
            <a:off x="1777457" y="3813400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55" name="Google Shape;255;p81"/>
          <p:cNvSpPr txBox="1">
            <a:spLocks noGrp="1"/>
          </p:cNvSpPr>
          <p:nvPr>
            <p:ph type="title" idx="7"/>
          </p:nvPr>
        </p:nvSpPr>
        <p:spPr>
          <a:xfrm>
            <a:off x="5812372" y="3568045"/>
            <a:ext cx="891300" cy="1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6" name="Google Shape;256;p81"/>
          <p:cNvSpPr txBox="1">
            <a:spLocks noGrp="1"/>
          </p:cNvSpPr>
          <p:nvPr>
            <p:ph type="subTitle" idx="8"/>
          </p:nvPr>
        </p:nvSpPr>
        <p:spPr>
          <a:xfrm>
            <a:off x="5149543" y="3813400"/>
            <a:ext cx="2217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4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2"/>
          <p:cNvSpPr/>
          <p:nvPr/>
        </p:nvSpPr>
        <p:spPr>
          <a:xfrm>
            <a:off x="300450" y="-33996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9" name="Google Shape;259;p82"/>
          <p:cNvSpPr txBox="1">
            <a:spLocks noGrp="1"/>
          </p:cNvSpPr>
          <p:nvPr>
            <p:ph type="title"/>
          </p:nvPr>
        </p:nvSpPr>
        <p:spPr>
          <a:xfrm>
            <a:off x="1759450" y="2089807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0" name="Google Shape;260;p82"/>
          <p:cNvSpPr txBox="1">
            <a:spLocks noGrp="1"/>
          </p:cNvSpPr>
          <p:nvPr>
            <p:ph type="subTitle" idx="1"/>
          </p:nvPr>
        </p:nvSpPr>
        <p:spPr>
          <a:xfrm>
            <a:off x="1678450" y="2523755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61" name="Google Shape;261;p82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2" name="Google Shape;262;p82"/>
          <p:cNvSpPr txBox="1">
            <a:spLocks noGrp="1"/>
          </p:cNvSpPr>
          <p:nvPr>
            <p:ph type="title" idx="3"/>
          </p:nvPr>
        </p:nvSpPr>
        <p:spPr>
          <a:xfrm>
            <a:off x="5823950" y="3439720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82"/>
          <p:cNvSpPr txBox="1">
            <a:spLocks noGrp="1"/>
          </p:cNvSpPr>
          <p:nvPr>
            <p:ph type="subTitle" idx="4"/>
          </p:nvPr>
        </p:nvSpPr>
        <p:spPr>
          <a:xfrm>
            <a:off x="5823950" y="3873668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64" name="Google Shape;264;p82"/>
          <p:cNvSpPr txBox="1">
            <a:spLocks noGrp="1"/>
          </p:cNvSpPr>
          <p:nvPr>
            <p:ph type="title" idx="5"/>
          </p:nvPr>
        </p:nvSpPr>
        <p:spPr>
          <a:xfrm>
            <a:off x="5823950" y="2089807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" name="Google Shape;265;p82"/>
          <p:cNvSpPr txBox="1">
            <a:spLocks noGrp="1"/>
          </p:cNvSpPr>
          <p:nvPr>
            <p:ph type="subTitle" idx="6"/>
          </p:nvPr>
        </p:nvSpPr>
        <p:spPr>
          <a:xfrm>
            <a:off x="5823950" y="2523755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66" name="Google Shape;266;p82"/>
          <p:cNvSpPr txBox="1">
            <a:spLocks noGrp="1"/>
          </p:cNvSpPr>
          <p:nvPr>
            <p:ph type="title" idx="7"/>
          </p:nvPr>
        </p:nvSpPr>
        <p:spPr>
          <a:xfrm>
            <a:off x="1759450" y="739732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82"/>
          <p:cNvSpPr txBox="1">
            <a:spLocks noGrp="1"/>
          </p:cNvSpPr>
          <p:nvPr>
            <p:ph type="subTitle" idx="8"/>
          </p:nvPr>
        </p:nvSpPr>
        <p:spPr>
          <a:xfrm>
            <a:off x="1678450" y="1173843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68" name="Google Shape;268;p82"/>
          <p:cNvSpPr txBox="1">
            <a:spLocks noGrp="1"/>
          </p:cNvSpPr>
          <p:nvPr>
            <p:ph type="title" idx="9"/>
          </p:nvPr>
        </p:nvSpPr>
        <p:spPr>
          <a:xfrm>
            <a:off x="1759450" y="3439720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9" name="Google Shape;269;p82"/>
          <p:cNvSpPr txBox="1">
            <a:spLocks noGrp="1"/>
          </p:cNvSpPr>
          <p:nvPr>
            <p:ph type="subTitle" idx="13"/>
          </p:nvPr>
        </p:nvSpPr>
        <p:spPr>
          <a:xfrm>
            <a:off x="1678450" y="3873668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0" name="Google Shape;270;p82"/>
          <p:cNvSpPr txBox="1">
            <a:spLocks noGrp="1"/>
          </p:cNvSpPr>
          <p:nvPr>
            <p:ph type="title" idx="14"/>
          </p:nvPr>
        </p:nvSpPr>
        <p:spPr>
          <a:xfrm>
            <a:off x="5823950" y="739732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82"/>
          <p:cNvSpPr txBox="1">
            <a:spLocks noGrp="1"/>
          </p:cNvSpPr>
          <p:nvPr>
            <p:ph type="subTitle" idx="15"/>
          </p:nvPr>
        </p:nvSpPr>
        <p:spPr>
          <a:xfrm>
            <a:off x="5823950" y="1173843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5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3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" name="Google Shape;274;p83"/>
          <p:cNvSpPr txBox="1">
            <a:spLocks noGrp="1"/>
          </p:cNvSpPr>
          <p:nvPr>
            <p:ph type="title"/>
          </p:nvPr>
        </p:nvSpPr>
        <p:spPr>
          <a:xfrm>
            <a:off x="3771450" y="1681888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5" name="Google Shape;275;p83"/>
          <p:cNvSpPr txBox="1">
            <a:spLocks noGrp="1"/>
          </p:cNvSpPr>
          <p:nvPr>
            <p:ph type="subTitle" idx="1"/>
          </p:nvPr>
        </p:nvSpPr>
        <p:spPr>
          <a:xfrm>
            <a:off x="3730950" y="2115837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6" name="Google Shape;276;p83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7" name="Google Shape;277;p83"/>
          <p:cNvSpPr txBox="1">
            <a:spLocks noGrp="1"/>
          </p:cNvSpPr>
          <p:nvPr>
            <p:ph type="title" idx="3"/>
          </p:nvPr>
        </p:nvSpPr>
        <p:spPr>
          <a:xfrm>
            <a:off x="5029100" y="3467113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8" name="Google Shape;278;p83"/>
          <p:cNvSpPr txBox="1">
            <a:spLocks noGrp="1"/>
          </p:cNvSpPr>
          <p:nvPr>
            <p:ph type="subTitle" idx="4"/>
          </p:nvPr>
        </p:nvSpPr>
        <p:spPr>
          <a:xfrm>
            <a:off x="4988600" y="3901062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79" name="Google Shape;279;p83"/>
          <p:cNvSpPr txBox="1">
            <a:spLocks noGrp="1"/>
          </p:cNvSpPr>
          <p:nvPr>
            <p:ph type="title" idx="5"/>
          </p:nvPr>
        </p:nvSpPr>
        <p:spPr>
          <a:xfrm>
            <a:off x="1718950" y="1681888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0" name="Google Shape;280;p83"/>
          <p:cNvSpPr txBox="1">
            <a:spLocks noGrp="1"/>
          </p:cNvSpPr>
          <p:nvPr>
            <p:ph type="subTitle" idx="6"/>
          </p:nvPr>
        </p:nvSpPr>
        <p:spPr>
          <a:xfrm>
            <a:off x="1678450" y="2115999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81" name="Google Shape;281;p83"/>
          <p:cNvSpPr txBox="1">
            <a:spLocks noGrp="1"/>
          </p:cNvSpPr>
          <p:nvPr>
            <p:ph type="title" idx="7"/>
          </p:nvPr>
        </p:nvSpPr>
        <p:spPr>
          <a:xfrm>
            <a:off x="2554300" y="3467101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2" name="Google Shape;282;p83"/>
          <p:cNvSpPr txBox="1">
            <a:spLocks noGrp="1"/>
          </p:cNvSpPr>
          <p:nvPr>
            <p:ph type="subTitle" idx="8"/>
          </p:nvPr>
        </p:nvSpPr>
        <p:spPr>
          <a:xfrm>
            <a:off x="2513800" y="3901049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83" name="Google Shape;283;p83"/>
          <p:cNvSpPr txBox="1">
            <a:spLocks noGrp="1"/>
          </p:cNvSpPr>
          <p:nvPr>
            <p:ph type="title" idx="9"/>
          </p:nvPr>
        </p:nvSpPr>
        <p:spPr>
          <a:xfrm>
            <a:off x="5864450" y="1681888"/>
            <a:ext cx="1560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4" name="Google Shape;284;p83"/>
          <p:cNvSpPr txBox="1">
            <a:spLocks noGrp="1"/>
          </p:cNvSpPr>
          <p:nvPr>
            <p:ph type="subTitle" idx="13"/>
          </p:nvPr>
        </p:nvSpPr>
        <p:spPr>
          <a:xfrm>
            <a:off x="5823950" y="2115999"/>
            <a:ext cx="16416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6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4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7" name="Google Shape;287;p84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8" name="Google Shape;288;p84"/>
          <p:cNvSpPr/>
          <p:nvPr/>
        </p:nvSpPr>
        <p:spPr>
          <a:xfrm>
            <a:off x="2043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9" name="Google Shape;289;p84"/>
          <p:cNvSpPr/>
          <p:nvPr/>
        </p:nvSpPr>
        <p:spPr>
          <a:xfrm>
            <a:off x="5498950" y="2981775"/>
            <a:ext cx="980700" cy="27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0" name="Google Shape;290;p84"/>
          <p:cNvSpPr txBox="1">
            <a:spLocks noGrp="1"/>
          </p:cNvSpPr>
          <p:nvPr>
            <p:ph type="title"/>
          </p:nvPr>
        </p:nvSpPr>
        <p:spPr>
          <a:xfrm>
            <a:off x="2252288" y="1877600"/>
            <a:ext cx="11283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84"/>
          <p:cNvSpPr txBox="1">
            <a:spLocks noGrp="1"/>
          </p:cNvSpPr>
          <p:nvPr>
            <p:ph type="subTitle" idx="1"/>
          </p:nvPr>
        </p:nvSpPr>
        <p:spPr>
          <a:xfrm>
            <a:off x="3380588" y="1243650"/>
            <a:ext cx="32775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92" name="Google Shape;292;p84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3" name="Google Shape;293;p84"/>
          <p:cNvSpPr txBox="1">
            <a:spLocks noGrp="1"/>
          </p:cNvSpPr>
          <p:nvPr>
            <p:ph type="title" idx="3"/>
          </p:nvPr>
        </p:nvSpPr>
        <p:spPr>
          <a:xfrm>
            <a:off x="5714250" y="3611925"/>
            <a:ext cx="11283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84"/>
          <p:cNvSpPr txBox="1">
            <a:spLocks noGrp="1"/>
          </p:cNvSpPr>
          <p:nvPr>
            <p:ph type="subTitle" idx="4"/>
          </p:nvPr>
        </p:nvSpPr>
        <p:spPr>
          <a:xfrm>
            <a:off x="2301450" y="3016200"/>
            <a:ext cx="34128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>
            <a:spLocks noGrp="1"/>
          </p:cNvSpPr>
          <p:nvPr>
            <p:ph type="title"/>
          </p:nvPr>
        </p:nvSpPr>
        <p:spPr>
          <a:xfrm>
            <a:off x="1065800" y="3327429"/>
            <a:ext cx="27738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Roboto" panose="02000000000000000000"/>
              <a:buNone/>
              <a:defRPr sz="1100">
                <a:solidFill>
                  <a:schemeClr val="accent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45"/>
          <p:cNvSpPr txBox="1">
            <a:spLocks noGrp="1"/>
          </p:cNvSpPr>
          <p:nvPr>
            <p:ph type="subTitle" idx="1"/>
          </p:nvPr>
        </p:nvSpPr>
        <p:spPr>
          <a:xfrm>
            <a:off x="928700" y="1673257"/>
            <a:ext cx="2910900" cy="14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ree Serif" panose="02000503040000020004"/>
              <a:buNone/>
              <a:defRPr sz="1800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2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5"/>
          <p:cNvSpPr/>
          <p:nvPr/>
        </p:nvSpPr>
        <p:spPr>
          <a:xfrm>
            <a:off x="300450" y="1071525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7" name="Google Shape;297;p85"/>
          <p:cNvSpPr txBox="1">
            <a:spLocks noGrp="1"/>
          </p:cNvSpPr>
          <p:nvPr>
            <p:ph type="title"/>
          </p:nvPr>
        </p:nvSpPr>
        <p:spPr>
          <a:xfrm>
            <a:off x="1809000" y="2269250"/>
            <a:ext cx="2370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85"/>
          <p:cNvSpPr txBox="1">
            <a:spLocks noGrp="1"/>
          </p:cNvSpPr>
          <p:nvPr>
            <p:ph type="subTitle" idx="1"/>
          </p:nvPr>
        </p:nvSpPr>
        <p:spPr>
          <a:xfrm>
            <a:off x="852088" y="2719663"/>
            <a:ext cx="3327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299" name="Google Shape;299;p85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85"/>
          <p:cNvSpPr txBox="1">
            <a:spLocks noGrp="1"/>
          </p:cNvSpPr>
          <p:nvPr>
            <p:ph type="title" idx="3"/>
          </p:nvPr>
        </p:nvSpPr>
        <p:spPr>
          <a:xfrm>
            <a:off x="4794825" y="2269250"/>
            <a:ext cx="23703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1" name="Google Shape;301;p85"/>
          <p:cNvSpPr txBox="1">
            <a:spLocks noGrp="1"/>
          </p:cNvSpPr>
          <p:nvPr>
            <p:ph type="subTitle" idx="4"/>
          </p:nvPr>
        </p:nvSpPr>
        <p:spPr>
          <a:xfrm>
            <a:off x="4794811" y="2719663"/>
            <a:ext cx="3327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8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6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86"/>
          <p:cNvSpPr txBox="1">
            <a:spLocks noGrp="1"/>
          </p:cNvSpPr>
          <p:nvPr>
            <p:ph type="title"/>
          </p:nvPr>
        </p:nvSpPr>
        <p:spPr>
          <a:xfrm>
            <a:off x="2528500" y="1229083"/>
            <a:ext cx="1641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5" name="Google Shape;305;p86"/>
          <p:cNvSpPr txBox="1">
            <a:spLocks noGrp="1"/>
          </p:cNvSpPr>
          <p:nvPr>
            <p:ph type="subTitle" idx="1"/>
          </p:nvPr>
        </p:nvSpPr>
        <p:spPr>
          <a:xfrm>
            <a:off x="2528512" y="1663025"/>
            <a:ext cx="1955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06" name="Google Shape;306;p86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86"/>
          <p:cNvSpPr txBox="1">
            <a:spLocks noGrp="1"/>
          </p:cNvSpPr>
          <p:nvPr>
            <p:ph type="title" idx="3"/>
          </p:nvPr>
        </p:nvSpPr>
        <p:spPr>
          <a:xfrm>
            <a:off x="2528500" y="3263333"/>
            <a:ext cx="1641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8" name="Google Shape;308;p86"/>
          <p:cNvSpPr txBox="1">
            <a:spLocks noGrp="1"/>
          </p:cNvSpPr>
          <p:nvPr>
            <p:ph type="subTitle" idx="4"/>
          </p:nvPr>
        </p:nvSpPr>
        <p:spPr>
          <a:xfrm>
            <a:off x="2528512" y="3697275"/>
            <a:ext cx="1955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09" name="Google Shape;309;p86"/>
          <p:cNvSpPr txBox="1">
            <a:spLocks noGrp="1"/>
          </p:cNvSpPr>
          <p:nvPr>
            <p:ph type="title" idx="5"/>
          </p:nvPr>
        </p:nvSpPr>
        <p:spPr>
          <a:xfrm>
            <a:off x="4986687" y="1229083"/>
            <a:ext cx="1641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0" name="Google Shape;310;p86"/>
          <p:cNvSpPr txBox="1">
            <a:spLocks noGrp="1"/>
          </p:cNvSpPr>
          <p:nvPr>
            <p:ph type="subTitle" idx="6"/>
          </p:nvPr>
        </p:nvSpPr>
        <p:spPr>
          <a:xfrm>
            <a:off x="4673187" y="1663025"/>
            <a:ext cx="1955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11" name="Google Shape;311;p86"/>
          <p:cNvSpPr txBox="1">
            <a:spLocks noGrp="1"/>
          </p:cNvSpPr>
          <p:nvPr>
            <p:ph type="title" idx="7"/>
          </p:nvPr>
        </p:nvSpPr>
        <p:spPr>
          <a:xfrm>
            <a:off x="4986687" y="3263333"/>
            <a:ext cx="16416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2" name="Google Shape;312;p86"/>
          <p:cNvSpPr txBox="1">
            <a:spLocks noGrp="1"/>
          </p:cNvSpPr>
          <p:nvPr>
            <p:ph type="subTitle" idx="8"/>
          </p:nvPr>
        </p:nvSpPr>
        <p:spPr>
          <a:xfrm>
            <a:off x="4673187" y="3697275"/>
            <a:ext cx="1955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CUSTOM_1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7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87"/>
          <p:cNvSpPr txBox="1">
            <a:spLocks noGrp="1"/>
          </p:cNvSpPr>
          <p:nvPr>
            <p:ph type="title"/>
          </p:nvPr>
        </p:nvSpPr>
        <p:spPr>
          <a:xfrm>
            <a:off x="933525" y="1296950"/>
            <a:ext cx="1268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87"/>
          <p:cNvSpPr txBox="1">
            <a:spLocks noGrp="1"/>
          </p:cNvSpPr>
          <p:nvPr>
            <p:ph type="subTitle" idx="1"/>
          </p:nvPr>
        </p:nvSpPr>
        <p:spPr>
          <a:xfrm>
            <a:off x="2202225" y="1127638"/>
            <a:ext cx="3123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17" name="Google Shape;317;p87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8" name="Google Shape;318;p87"/>
          <p:cNvSpPr txBox="1">
            <a:spLocks noGrp="1"/>
          </p:cNvSpPr>
          <p:nvPr>
            <p:ph type="title" idx="3"/>
          </p:nvPr>
        </p:nvSpPr>
        <p:spPr>
          <a:xfrm>
            <a:off x="6862738" y="2278650"/>
            <a:ext cx="1268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9" name="Google Shape;319;p87"/>
          <p:cNvSpPr txBox="1">
            <a:spLocks noGrp="1"/>
          </p:cNvSpPr>
          <p:nvPr>
            <p:ph type="subTitle" idx="4"/>
          </p:nvPr>
        </p:nvSpPr>
        <p:spPr>
          <a:xfrm>
            <a:off x="3739150" y="2097854"/>
            <a:ext cx="3123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20" name="Google Shape;320;p87"/>
          <p:cNvSpPr txBox="1">
            <a:spLocks noGrp="1"/>
          </p:cNvSpPr>
          <p:nvPr>
            <p:ph type="title" idx="5"/>
          </p:nvPr>
        </p:nvSpPr>
        <p:spPr>
          <a:xfrm>
            <a:off x="933525" y="3240750"/>
            <a:ext cx="1268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1" name="Google Shape;321;p87"/>
          <p:cNvSpPr txBox="1">
            <a:spLocks noGrp="1"/>
          </p:cNvSpPr>
          <p:nvPr>
            <p:ph type="subTitle" idx="6"/>
          </p:nvPr>
        </p:nvSpPr>
        <p:spPr>
          <a:xfrm>
            <a:off x="2202225" y="3068071"/>
            <a:ext cx="3123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22" name="Google Shape;322;p87"/>
          <p:cNvSpPr txBox="1">
            <a:spLocks noGrp="1"/>
          </p:cNvSpPr>
          <p:nvPr>
            <p:ph type="title" idx="7"/>
          </p:nvPr>
        </p:nvSpPr>
        <p:spPr>
          <a:xfrm>
            <a:off x="6862738" y="4213350"/>
            <a:ext cx="12687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3" name="Google Shape;323;p87"/>
          <p:cNvSpPr txBox="1">
            <a:spLocks noGrp="1"/>
          </p:cNvSpPr>
          <p:nvPr>
            <p:ph type="subTitle" idx="8"/>
          </p:nvPr>
        </p:nvSpPr>
        <p:spPr>
          <a:xfrm>
            <a:off x="3739150" y="4038288"/>
            <a:ext cx="3123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8"/>
          <p:cNvSpPr/>
          <p:nvPr/>
        </p:nvSpPr>
        <p:spPr>
          <a:xfrm>
            <a:off x="300450" y="-33996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6" name="Google Shape;326;p88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7" name="Google Shape;327;p88"/>
          <p:cNvSpPr txBox="1">
            <a:spLocks noGrp="1"/>
          </p:cNvSpPr>
          <p:nvPr>
            <p:ph type="title" idx="2"/>
          </p:nvPr>
        </p:nvSpPr>
        <p:spPr>
          <a:xfrm>
            <a:off x="892591" y="2057175"/>
            <a:ext cx="2210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8" name="Google Shape;328;p88"/>
          <p:cNvSpPr txBox="1">
            <a:spLocks noGrp="1"/>
          </p:cNvSpPr>
          <p:nvPr>
            <p:ph type="title" idx="3"/>
          </p:nvPr>
        </p:nvSpPr>
        <p:spPr>
          <a:xfrm>
            <a:off x="3466650" y="2057175"/>
            <a:ext cx="2210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9" name="Google Shape;329;p88"/>
          <p:cNvSpPr txBox="1">
            <a:spLocks noGrp="1"/>
          </p:cNvSpPr>
          <p:nvPr>
            <p:ph type="title" idx="4"/>
          </p:nvPr>
        </p:nvSpPr>
        <p:spPr>
          <a:xfrm>
            <a:off x="6040709" y="2057175"/>
            <a:ext cx="2210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0" name="Google Shape;330;p88"/>
          <p:cNvSpPr txBox="1">
            <a:spLocks noGrp="1"/>
          </p:cNvSpPr>
          <p:nvPr>
            <p:ph type="subTitle" idx="1"/>
          </p:nvPr>
        </p:nvSpPr>
        <p:spPr>
          <a:xfrm>
            <a:off x="948991" y="2805075"/>
            <a:ext cx="2097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31" name="Google Shape;331;p88"/>
          <p:cNvSpPr txBox="1">
            <a:spLocks noGrp="1"/>
          </p:cNvSpPr>
          <p:nvPr>
            <p:ph type="subTitle" idx="5"/>
          </p:nvPr>
        </p:nvSpPr>
        <p:spPr>
          <a:xfrm>
            <a:off x="3523050" y="2805075"/>
            <a:ext cx="2097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32" name="Google Shape;332;p88"/>
          <p:cNvSpPr txBox="1">
            <a:spLocks noGrp="1"/>
          </p:cNvSpPr>
          <p:nvPr>
            <p:ph type="subTitle" idx="6"/>
          </p:nvPr>
        </p:nvSpPr>
        <p:spPr>
          <a:xfrm>
            <a:off x="6097109" y="2805075"/>
            <a:ext cx="20979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9"/>
          <p:cNvSpPr/>
          <p:nvPr/>
        </p:nvSpPr>
        <p:spPr>
          <a:xfrm>
            <a:off x="-2128537" y="-62329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5" name="Google Shape;335;p89"/>
          <p:cNvSpPr/>
          <p:nvPr/>
        </p:nvSpPr>
        <p:spPr>
          <a:xfrm>
            <a:off x="425113" y="27528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89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7" name="Google Shape;337;p89"/>
          <p:cNvSpPr txBox="1">
            <a:spLocks noGrp="1"/>
          </p:cNvSpPr>
          <p:nvPr>
            <p:ph type="title" idx="2"/>
          </p:nvPr>
        </p:nvSpPr>
        <p:spPr>
          <a:xfrm>
            <a:off x="3258450" y="982722"/>
            <a:ext cx="26271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8" name="Google Shape;338;p89"/>
          <p:cNvSpPr txBox="1">
            <a:spLocks noGrp="1"/>
          </p:cNvSpPr>
          <p:nvPr>
            <p:ph type="title" idx="3"/>
          </p:nvPr>
        </p:nvSpPr>
        <p:spPr>
          <a:xfrm>
            <a:off x="3258650" y="2722747"/>
            <a:ext cx="26271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9" name="Google Shape;339;p89"/>
          <p:cNvSpPr txBox="1">
            <a:spLocks noGrp="1"/>
          </p:cNvSpPr>
          <p:nvPr>
            <p:ph type="subTitle" idx="1"/>
          </p:nvPr>
        </p:nvSpPr>
        <p:spPr>
          <a:xfrm>
            <a:off x="3177750" y="1874725"/>
            <a:ext cx="27885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40" name="Google Shape;340;p89"/>
          <p:cNvSpPr txBox="1">
            <a:spLocks noGrp="1"/>
          </p:cNvSpPr>
          <p:nvPr>
            <p:ph type="subTitle" idx="4"/>
          </p:nvPr>
        </p:nvSpPr>
        <p:spPr>
          <a:xfrm>
            <a:off x="3177750" y="3640274"/>
            <a:ext cx="27885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23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0"/>
          <p:cNvSpPr txBox="1">
            <a:spLocks noGrp="1"/>
          </p:cNvSpPr>
          <p:nvPr>
            <p:ph type="ctrTitle"/>
          </p:nvPr>
        </p:nvSpPr>
        <p:spPr>
          <a:xfrm flipH="1">
            <a:off x="663000" y="1123325"/>
            <a:ext cx="2888400" cy="2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3" name="Google Shape;343;p90"/>
          <p:cNvSpPr/>
          <p:nvPr/>
        </p:nvSpPr>
        <p:spPr>
          <a:xfrm>
            <a:off x="-42750" y="-38100"/>
            <a:ext cx="9229500" cy="5219700"/>
          </a:xfrm>
          <a:prstGeom prst="rect">
            <a:avLst/>
          </a:prstGeom>
          <a:solidFill>
            <a:schemeClr val="accent4">
              <a:alpha val="1294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4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91"/>
          <p:cNvSpPr txBox="1">
            <a:spLocks noGrp="1"/>
          </p:cNvSpPr>
          <p:nvPr>
            <p:ph type="ctrTitle"/>
          </p:nvPr>
        </p:nvSpPr>
        <p:spPr>
          <a:xfrm flipH="1">
            <a:off x="1967550" y="2095375"/>
            <a:ext cx="52089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6" name="Google Shape;346;p91"/>
          <p:cNvSpPr/>
          <p:nvPr/>
        </p:nvSpPr>
        <p:spPr>
          <a:xfrm>
            <a:off x="-42750" y="-38100"/>
            <a:ext cx="9229500" cy="5219700"/>
          </a:xfrm>
          <a:prstGeom prst="rect">
            <a:avLst/>
          </a:prstGeom>
          <a:solidFill>
            <a:schemeClr val="accent4">
              <a:alpha val="1294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CUSTOM_26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92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9" name="Google Shape;349;p92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0" name="Google Shape;350;p92"/>
          <p:cNvSpPr txBox="1">
            <a:spLocks noGrp="1"/>
          </p:cNvSpPr>
          <p:nvPr>
            <p:ph type="title" idx="2"/>
          </p:nvPr>
        </p:nvSpPr>
        <p:spPr>
          <a:xfrm>
            <a:off x="1618625" y="671350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1" name="Google Shape;351;p92"/>
          <p:cNvSpPr txBox="1">
            <a:spLocks noGrp="1"/>
          </p:cNvSpPr>
          <p:nvPr>
            <p:ph type="subTitle" idx="1"/>
          </p:nvPr>
        </p:nvSpPr>
        <p:spPr>
          <a:xfrm>
            <a:off x="1618625" y="1029099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52" name="Google Shape;352;p92"/>
          <p:cNvSpPr txBox="1">
            <a:spLocks noGrp="1"/>
          </p:cNvSpPr>
          <p:nvPr>
            <p:ph type="title" idx="3"/>
          </p:nvPr>
        </p:nvSpPr>
        <p:spPr>
          <a:xfrm>
            <a:off x="4861375" y="691425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3" name="Google Shape;353;p92"/>
          <p:cNvSpPr txBox="1">
            <a:spLocks noGrp="1"/>
          </p:cNvSpPr>
          <p:nvPr>
            <p:ph type="subTitle" idx="4"/>
          </p:nvPr>
        </p:nvSpPr>
        <p:spPr>
          <a:xfrm>
            <a:off x="4861375" y="1029099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54" name="Google Shape;354;p92"/>
          <p:cNvSpPr txBox="1">
            <a:spLocks noGrp="1"/>
          </p:cNvSpPr>
          <p:nvPr>
            <p:ph type="title" idx="5"/>
          </p:nvPr>
        </p:nvSpPr>
        <p:spPr>
          <a:xfrm>
            <a:off x="1618625" y="3682451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5" name="Google Shape;355;p92"/>
          <p:cNvSpPr txBox="1">
            <a:spLocks noGrp="1"/>
          </p:cNvSpPr>
          <p:nvPr>
            <p:ph type="subTitle" idx="6"/>
          </p:nvPr>
        </p:nvSpPr>
        <p:spPr>
          <a:xfrm>
            <a:off x="1618625" y="4040200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56" name="Google Shape;356;p92"/>
          <p:cNvSpPr txBox="1">
            <a:spLocks noGrp="1"/>
          </p:cNvSpPr>
          <p:nvPr>
            <p:ph type="title" idx="7"/>
          </p:nvPr>
        </p:nvSpPr>
        <p:spPr>
          <a:xfrm>
            <a:off x="4861375" y="3682451"/>
            <a:ext cx="259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7" name="Google Shape;357;p92"/>
          <p:cNvSpPr txBox="1">
            <a:spLocks noGrp="1"/>
          </p:cNvSpPr>
          <p:nvPr>
            <p:ph type="subTitle" idx="8"/>
          </p:nvPr>
        </p:nvSpPr>
        <p:spPr>
          <a:xfrm>
            <a:off x="4861375" y="4040200"/>
            <a:ext cx="2594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3"/>
          <p:cNvSpPr/>
          <p:nvPr/>
        </p:nvSpPr>
        <p:spPr>
          <a:xfrm>
            <a:off x="4442425" y="-55312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0" name="Google Shape;360;p93"/>
          <p:cNvSpPr/>
          <p:nvPr/>
        </p:nvSpPr>
        <p:spPr>
          <a:xfrm>
            <a:off x="-6649400" y="12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1" name="Google Shape;361;p93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2" name="Google Shape;362;p93"/>
          <p:cNvSpPr txBox="1">
            <a:spLocks noGrp="1"/>
          </p:cNvSpPr>
          <p:nvPr>
            <p:ph type="title" idx="2"/>
          </p:nvPr>
        </p:nvSpPr>
        <p:spPr>
          <a:xfrm>
            <a:off x="1574525" y="930425"/>
            <a:ext cx="940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3" name="Google Shape;363;p93"/>
          <p:cNvSpPr txBox="1">
            <a:spLocks noGrp="1"/>
          </p:cNvSpPr>
          <p:nvPr>
            <p:ph type="subTitle" idx="1"/>
          </p:nvPr>
        </p:nvSpPr>
        <p:spPr>
          <a:xfrm>
            <a:off x="1574525" y="1288175"/>
            <a:ext cx="23418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64" name="Google Shape;364;p93"/>
          <p:cNvSpPr txBox="1">
            <a:spLocks noGrp="1"/>
          </p:cNvSpPr>
          <p:nvPr>
            <p:ph type="title" idx="3"/>
          </p:nvPr>
        </p:nvSpPr>
        <p:spPr>
          <a:xfrm>
            <a:off x="3794950" y="2139387"/>
            <a:ext cx="940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5" name="Google Shape;365;p93"/>
          <p:cNvSpPr txBox="1">
            <a:spLocks noGrp="1"/>
          </p:cNvSpPr>
          <p:nvPr>
            <p:ph type="subTitle" idx="4"/>
          </p:nvPr>
        </p:nvSpPr>
        <p:spPr>
          <a:xfrm>
            <a:off x="3798850" y="2497263"/>
            <a:ext cx="23418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366" name="Google Shape;366;p93"/>
          <p:cNvSpPr txBox="1">
            <a:spLocks noGrp="1"/>
          </p:cNvSpPr>
          <p:nvPr>
            <p:ph type="title" idx="5"/>
          </p:nvPr>
        </p:nvSpPr>
        <p:spPr>
          <a:xfrm>
            <a:off x="5886425" y="3353825"/>
            <a:ext cx="940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7" name="Google Shape;367;p93"/>
          <p:cNvSpPr txBox="1">
            <a:spLocks noGrp="1"/>
          </p:cNvSpPr>
          <p:nvPr>
            <p:ph type="subTitle" idx="6"/>
          </p:nvPr>
        </p:nvSpPr>
        <p:spPr>
          <a:xfrm>
            <a:off x="5886425" y="3711575"/>
            <a:ext cx="23418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CUSTOM_28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4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0" name="Google Shape;370;p94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1" name="Google Shape;371;p94"/>
          <p:cNvSpPr txBox="1">
            <a:spLocks noGrp="1"/>
          </p:cNvSpPr>
          <p:nvPr>
            <p:ph type="body" idx="1"/>
          </p:nvPr>
        </p:nvSpPr>
        <p:spPr>
          <a:xfrm>
            <a:off x="711725" y="3696825"/>
            <a:ext cx="74142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/>
          <p:nvPr/>
        </p:nvSpPr>
        <p:spPr>
          <a:xfrm>
            <a:off x="3303750" y="-13950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Google Shape;38;p46"/>
          <p:cNvSpPr txBox="1">
            <a:spLocks noGrp="1"/>
          </p:cNvSpPr>
          <p:nvPr>
            <p:ph type="title"/>
          </p:nvPr>
        </p:nvSpPr>
        <p:spPr>
          <a:xfrm>
            <a:off x="997512" y="3651400"/>
            <a:ext cx="1823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" name="Google Shape;39;p46"/>
          <p:cNvSpPr txBox="1">
            <a:spLocks noGrp="1"/>
          </p:cNvSpPr>
          <p:nvPr>
            <p:ph type="subTitle" idx="1"/>
          </p:nvPr>
        </p:nvSpPr>
        <p:spPr>
          <a:xfrm>
            <a:off x="950075" y="4085342"/>
            <a:ext cx="1918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40" name="Google Shape;40;p46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" name="Google Shape;41;p46"/>
          <p:cNvSpPr txBox="1">
            <a:spLocks noGrp="1"/>
          </p:cNvSpPr>
          <p:nvPr>
            <p:ph type="title" idx="3"/>
          </p:nvPr>
        </p:nvSpPr>
        <p:spPr>
          <a:xfrm>
            <a:off x="3303762" y="3651400"/>
            <a:ext cx="1823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46"/>
          <p:cNvSpPr txBox="1">
            <a:spLocks noGrp="1"/>
          </p:cNvSpPr>
          <p:nvPr>
            <p:ph type="subTitle" idx="4"/>
          </p:nvPr>
        </p:nvSpPr>
        <p:spPr>
          <a:xfrm>
            <a:off x="3256325" y="4085342"/>
            <a:ext cx="1918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43" name="Google Shape;43;p46"/>
          <p:cNvSpPr txBox="1">
            <a:spLocks noGrp="1"/>
          </p:cNvSpPr>
          <p:nvPr>
            <p:ph type="title" idx="5"/>
          </p:nvPr>
        </p:nvSpPr>
        <p:spPr>
          <a:xfrm>
            <a:off x="5610012" y="3651400"/>
            <a:ext cx="1823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46"/>
          <p:cNvSpPr txBox="1">
            <a:spLocks noGrp="1"/>
          </p:cNvSpPr>
          <p:nvPr>
            <p:ph type="subTitle" idx="6"/>
          </p:nvPr>
        </p:nvSpPr>
        <p:spPr>
          <a:xfrm>
            <a:off x="5562575" y="4085342"/>
            <a:ext cx="1918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 panose="02000000000000000000"/>
              <a:buNone/>
              <a:defRPr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29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5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4" name="Google Shape;374;p95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5" name="Google Shape;375;p95"/>
          <p:cNvSpPr txBox="1">
            <a:spLocks noGrp="1"/>
          </p:cNvSpPr>
          <p:nvPr>
            <p:ph type="body" idx="1"/>
          </p:nvPr>
        </p:nvSpPr>
        <p:spPr>
          <a:xfrm>
            <a:off x="854675" y="1817975"/>
            <a:ext cx="3067500" cy="13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●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Roboto" panose="02000000000000000000"/>
              <a:buChar char="○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Roboto" panose="02000000000000000000"/>
              <a:buChar char="■"/>
              <a:defRPr sz="11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6868-5070-4026-B476-40DE72FC6B1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3E5FE-29E7-4C9F-99C6-2A948C90C74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9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7"/>
          <p:cNvSpPr/>
          <p:nvPr/>
        </p:nvSpPr>
        <p:spPr>
          <a:xfrm>
            <a:off x="3430800" y="12368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47"/>
          <p:cNvSpPr txBox="1">
            <a:spLocks noGrp="1"/>
          </p:cNvSpPr>
          <p:nvPr>
            <p:ph type="title"/>
          </p:nvPr>
        </p:nvSpPr>
        <p:spPr>
          <a:xfrm>
            <a:off x="1193239" y="23792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" name="Google Shape;48;p47"/>
          <p:cNvSpPr txBox="1">
            <a:spLocks noGrp="1"/>
          </p:cNvSpPr>
          <p:nvPr>
            <p:ph type="subTitle" idx="1"/>
          </p:nvPr>
        </p:nvSpPr>
        <p:spPr>
          <a:xfrm>
            <a:off x="1152650" y="28131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49" name="Google Shape;49;p47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p47"/>
          <p:cNvSpPr txBox="1">
            <a:spLocks noGrp="1"/>
          </p:cNvSpPr>
          <p:nvPr>
            <p:ph type="title" idx="3"/>
          </p:nvPr>
        </p:nvSpPr>
        <p:spPr>
          <a:xfrm>
            <a:off x="3471391" y="23792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47"/>
          <p:cNvSpPr txBox="1">
            <a:spLocks noGrp="1"/>
          </p:cNvSpPr>
          <p:nvPr>
            <p:ph type="subTitle" idx="4"/>
          </p:nvPr>
        </p:nvSpPr>
        <p:spPr>
          <a:xfrm>
            <a:off x="3430802" y="28131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52" name="Google Shape;52;p47"/>
          <p:cNvSpPr txBox="1">
            <a:spLocks noGrp="1"/>
          </p:cNvSpPr>
          <p:nvPr>
            <p:ph type="title" idx="5"/>
          </p:nvPr>
        </p:nvSpPr>
        <p:spPr>
          <a:xfrm>
            <a:off x="5749543" y="23792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" name="Google Shape;53;p47"/>
          <p:cNvSpPr txBox="1">
            <a:spLocks noGrp="1"/>
          </p:cNvSpPr>
          <p:nvPr>
            <p:ph type="subTitle" idx="6"/>
          </p:nvPr>
        </p:nvSpPr>
        <p:spPr>
          <a:xfrm>
            <a:off x="5708953" y="28131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/>
          <p:nvPr/>
        </p:nvSpPr>
        <p:spPr>
          <a:xfrm>
            <a:off x="-4283225" y="4580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" name="Google Shape;56;p48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" name="Google Shape;57;p48"/>
          <p:cNvSpPr/>
          <p:nvPr/>
        </p:nvSpPr>
        <p:spPr>
          <a:xfrm>
            <a:off x="1100875" y="432900"/>
            <a:ext cx="2001300" cy="4277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48"/>
          <p:cNvSpPr/>
          <p:nvPr/>
        </p:nvSpPr>
        <p:spPr>
          <a:xfrm>
            <a:off x="5405275" y="432913"/>
            <a:ext cx="2001300" cy="42777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9" name="Google Shape;59;p48"/>
          <p:cNvSpPr/>
          <p:nvPr/>
        </p:nvSpPr>
        <p:spPr>
          <a:xfrm>
            <a:off x="2661925" y="1065178"/>
            <a:ext cx="2241600" cy="94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0;p48"/>
          <p:cNvSpPr/>
          <p:nvPr/>
        </p:nvSpPr>
        <p:spPr>
          <a:xfrm>
            <a:off x="3587500" y="3141086"/>
            <a:ext cx="2241600" cy="94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/>
          <p:nvPr/>
        </p:nvSpPr>
        <p:spPr>
          <a:xfrm>
            <a:off x="300450" y="-339960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Google Shape;63;p49"/>
          <p:cNvSpPr txBox="1">
            <a:spLocks noGrp="1"/>
          </p:cNvSpPr>
          <p:nvPr>
            <p:ph type="title"/>
          </p:nvPr>
        </p:nvSpPr>
        <p:spPr>
          <a:xfrm>
            <a:off x="1184189" y="34321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49"/>
          <p:cNvSpPr txBox="1">
            <a:spLocks noGrp="1"/>
          </p:cNvSpPr>
          <p:nvPr>
            <p:ph type="subTitle" idx="1"/>
          </p:nvPr>
        </p:nvSpPr>
        <p:spPr>
          <a:xfrm>
            <a:off x="1143600" y="38660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5" name="Google Shape;65;p49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49"/>
          <p:cNvSpPr txBox="1">
            <a:spLocks noGrp="1"/>
          </p:cNvSpPr>
          <p:nvPr>
            <p:ph type="title" idx="3"/>
          </p:nvPr>
        </p:nvSpPr>
        <p:spPr>
          <a:xfrm>
            <a:off x="3462341" y="34321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49"/>
          <p:cNvSpPr txBox="1">
            <a:spLocks noGrp="1"/>
          </p:cNvSpPr>
          <p:nvPr>
            <p:ph type="subTitle" idx="4"/>
          </p:nvPr>
        </p:nvSpPr>
        <p:spPr>
          <a:xfrm>
            <a:off x="3421752" y="38660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8" name="Google Shape;68;p49"/>
          <p:cNvSpPr txBox="1">
            <a:spLocks noGrp="1"/>
          </p:cNvSpPr>
          <p:nvPr>
            <p:ph type="title" idx="5"/>
          </p:nvPr>
        </p:nvSpPr>
        <p:spPr>
          <a:xfrm>
            <a:off x="5740493" y="343210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49"/>
          <p:cNvSpPr txBox="1">
            <a:spLocks noGrp="1"/>
          </p:cNvSpPr>
          <p:nvPr>
            <p:ph type="subTitle" idx="6"/>
          </p:nvPr>
        </p:nvSpPr>
        <p:spPr>
          <a:xfrm>
            <a:off x="5699903" y="386604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0" name="Google Shape;70;p49"/>
          <p:cNvSpPr txBox="1">
            <a:spLocks noGrp="1"/>
          </p:cNvSpPr>
          <p:nvPr>
            <p:ph type="title" idx="7"/>
          </p:nvPr>
        </p:nvSpPr>
        <p:spPr>
          <a:xfrm>
            <a:off x="1184189" y="147545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" name="Google Shape;71;p49"/>
          <p:cNvSpPr txBox="1">
            <a:spLocks noGrp="1"/>
          </p:cNvSpPr>
          <p:nvPr>
            <p:ph type="subTitle" idx="8"/>
          </p:nvPr>
        </p:nvSpPr>
        <p:spPr>
          <a:xfrm>
            <a:off x="1143600" y="1909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2" name="Google Shape;72;p49"/>
          <p:cNvSpPr txBox="1">
            <a:spLocks noGrp="1"/>
          </p:cNvSpPr>
          <p:nvPr>
            <p:ph type="title" idx="9"/>
          </p:nvPr>
        </p:nvSpPr>
        <p:spPr>
          <a:xfrm>
            <a:off x="3462341" y="147545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49"/>
          <p:cNvSpPr txBox="1">
            <a:spLocks noGrp="1"/>
          </p:cNvSpPr>
          <p:nvPr>
            <p:ph type="subTitle" idx="13"/>
          </p:nvPr>
        </p:nvSpPr>
        <p:spPr>
          <a:xfrm>
            <a:off x="3421752" y="1909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4" name="Google Shape;74;p49"/>
          <p:cNvSpPr txBox="1">
            <a:spLocks noGrp="1"/>
          </p:cNvSpPr>
          <p:nvPr>
            <p:ph type="title" idx="14"/>
          </p:nvPr>
        </p:nvSpPr>
        <p:spPr>
          <a:xfrm>
            <a:off x="5740493" y="1475450"/>
            <a:ext cx="156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49"/>
          <p:cNvSpPr txBox="1">
            <a:spLocks noGrp="1"/>
          </p:cNvSpPr>
          <p:nvPr>
            <p:ph type="subTitle" idx="15"/>
          </p:nvPr>
        </p:nvSpPr>
        <p:spPr>
          <a:xfrm>
            <a:off x="5699903" y="1909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7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0"/>
          <p:cNvSpPr/>
          <p:nvPr/>
        </p:nvSpPr>
        <p:spPr>
          <a:xfrm>
            <a:off x="-3595512" y="-3253650"/>
            <a:ext cx="8543100" cy="8543100"/>
          </a:xfrm>
          <a:prstGeom prst="diamond">
            <a:avLst/>
          </a:prstGeom>
          <a:solidFill>
            <a:srgbClr val="CFE2F3">
              <a:alpha val="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50"/>
          <p:cNvSpPr txBox="1">
            <a:spLocks noGrp="1"/>
          </p:cNvSpPr>
          <p:nvPr>
            <p:ph type="title"/>
          </p:nvPr>
        </p:nvSpPr>
        <p:spPr>
          <a:xfrm>
            <a:off x="844175" y="3170850"/>
            <a:ext cx="164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" name="Google Shape;79;p50"/>
          <p:cNvSpPr txBox="1">
            <a:spLocks noGrp="1"/>
          </p:cNvSpPr>
          <p:nvPr>
            <p:ph type="subTitle" idx="1"/>
          </p:nvPr>
        </p:nvSpPr>
        <p:spPr>
          <a:xfrm>
            <a:off x="844175" y="36047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0" name="Google Shape;80;p50"/>
          <p:cNvSpPr txBox="1">
            <a:spLocks noGrp="1"/>
          </p:cNvSpPr>
          <p:nvPr>
            <p:ph type="ctrTitle" idx="2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" name="Google Shape;81;p50"/>
          <p:cNvSpPr txBox="1">
            <a:spLocks noGrp="1"/>
          </p:cNvSpPr>
          <p:nvPr>
            <p:ph type="title" idx="3"/>
          </p:nvPr>
        </p:nvSpPr>
        <p:spPr>
          <a:xfrm>
            <a:off x="2566592" y="2637450"/>
            <a:ext cx="164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50"/>
          <p:cNvSpPr txBox="1">
            <a:spLocks noGrp="1"/>
          </p:cNvSpPr>
          <p:nvPr>
            <p:ph type="subTitle" idx="4"/>
          </p:nvPr>
        </p:nvSpPr>
        <p:spPr>
          <a:xfrm>
            <a:off x="2566592" y="3071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3" name="Google Shape;83;p50"/>
          <p:cNvSpPr txBox="1">
            <a:spLocks noGrp="1"/>
          </p:cNvSpPr>
          <p:nvPr>
            <p:ph type="title" idx="5"/>
          </p:nvPr>
        </p:nvSpPr>
        <p:spPr>
          <a:xfrm>
            <a:off x="4289010" y="3170850"/>
            <a:ext cx="164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50"/>
          <p:cNvSpPr txBox="1">
            <a:spLocks noGrp="1"/>
          </p:cNvSpPr>
          <p:nvPr>
            <p:ph type="subTitle" idx="6"/>
          </p:nvPr>
        </p:nvSpPr>
        <p:spPr>
          <a:xfrm>
            <a:off x="4289010" y="36047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5" name="Google Shape;85;p50"/>
          <p:cNvSpPr txBox="1">
            <a:spLocks noGrp="1"/>
          </p:cNvSpPr>
          <p:nvPr>
            <p:ph type="title" idx="7"/>
          </p:nvPr>
        </p:nvSpPr>
        <p:spPr>
          <a:xfrm>
            <a:off x="6011427" y="2637450"/>
            <a:ext cx="1641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50"/>
          <p:cNvSpPr txBox="1">
            <a:spLocks noGrp="1"/>
          </p:cNvSpPr>
          <p:nvPr>
            <p:ph type="subTitle" idx="8"/>
          </p:nvPr>
        </p:nvSpPr>
        <p:spPr>
          <a:xfrm>
            <a:off x="6011427" y="3071395"/>
            <a:ext cx="1641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ree Serif" panose="02000503040000020004"/>
              <a:buNone/>
              <a:defRPr sz="2800" b="0" i="0" u="none" strike="noStrike" cap="none">
                <a:solidFill>
                  <a:schemeClr val="accent1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/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"/>
          <p:cNvSpPr txBox="1">
            <a:spLocks noGrp="1"/>
          </p:cNvSpPr>
          <p:nvPr>
            <p:ph type="ctrTitle"/>
          </p:nvPr>
        </p:nvSpPr>
        <p:spPr>
          <a:xfrm>
            <a:off x="1943850" y="1477650"/>
            <a:ext cx="52563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lt1"/>
                </a:solidFill>
              </a:rPr>
              <a:t>Univ AI1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1" name="Google Shape;381;p1"/>
          <p:cNvSpPr/>
          <p:nvPr/>
        </p:nvSpPr>
        <p:spPr>
          <a:xfrm>
            <a:off x="3985800" y="681138"/>
            <a:ext cx="1172400" cy="1172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1"/>
          <p:cNvSpPr/>
          <p:nvPr/>
        </p:nvSpPr>
        <p:spPr>
          <a:xfrm>
            <a:off x="4319138" y="1008200"/>
            <a:ext cx="505713" cy="518272"/>
          </a:xfrm>
          <a:custGeom>
            <a:avLst/>
            <a:gdLst/>
            <a:ahLst/>
            <a:cxnLst/>
            <a:rect l="l" t="t" r="r" b="b"/>
            <a:pathLst>
              <a:path w="203711" h="208770" extrusionOk="0">
                <a:moveTo>
                  <a:pt x="82480" y="60649"/>
                </a:moveTo>
                <a:cubicBezTo>
                  <a:pt x="82435" y="60966"/>
                  <a:pt x="82435" y="61283"/>
                  <a:pt x="82435" y="61600"/>
                </a:cubicBezTo>
                <a:cubicBezTo>
                  <a:pt x="82435" y="66217"/>
                  <a:pt x="85287" y="70156"/>
                  <a:pt x="89361" y="71740"/>
                </a:cubicBezTo>
                <a:lnTo>
                  <a:pt x="89361" y="156393"/>
                </a:lnTo>
                <a:cubicBezTo>
                  <a:pt x="85287" y="157978"/>
                  <a:pt x="82435" y="161916"/>
                  <a:pt x="82435" y="166533"/>
                </a:cubicBezTo>
                <a:cubicBezTo>
                  <a:pt x="82435" y="166715"/>
                  <a:pt x="82435" y="166850"/>
                  <a:pt x="82435" y="166986"/>
                </a:cubicBezTo>
                <a:lnTo>
                  <a:pt x="58804" y="166986"/>
                </a:lnTo>
                <a:cubicBezTo>
                  <a:pt x="58804" y="166850"/>
                  <a:pt x="58804" y="166715"/>
                  <a:pt x="58804" y="166533"/>
                </a:cubicBezTo>
                <a:cubicBezTo>
                  <a:pt x="58804" y="161916"/>
                  <a:pt x="55907" y="157978"/>
                  <a:pt x="51833" y="156439"/>
                </a:cubicBezTo>
                <a:lnTo>
                  <a:pt x="51833" y="71740"/>
                </a:lnTo>
                <a:cubicBezTo>
                  <a:pt x="55907" y="70156"/>
                  <a:pt x="58804" y="66217"/>
                  <a:pt x="58804" y="61600"/>
                </a:cubicBezTo>
                <a:cubicBezTo>
                  <a:pt x="58804" y="61283"/>
                  <a:pt x="58804" y="60966"/>
                  <a:pt x="58759" y="60649"/>
                </a:cubicBezTo>
                <a:close/>
                <a:moveTo>
                  <a:pt x="144951" y="60649"/>
                </a:moveTo>
                <a:cubicBezTo>
                  <a:pt x="144906" y="60966"/>
                  <a:pt x="144906" y="61283"/>
                  <a:pt x="144906" y="61600"/>
                </a:cubicBezTo>
                <a:cubicBezTo>
                  <a:pt x="144906" y="66217"/>
                  <a:pt x="147758" y="70156"/>
                  <a:pt x="151832" y="71740"/>
                </a:cubicBezTo>
                <a:lnTo>
                  <a:pt x="151832" y="156393"/>
                </a:lnTo>
                <a:cubicBezTo>
                  <a:pt x="147803" y="157978"/>
                  <a:pt x="144906" y="161916"/>
                  <a:pt x="144906" y="166533"/>
                </a:cubicBezTo>
                <a:cubicBezTo>
                  <a:pt x="144906" y="166715"/>
                  <a:pt x="144906" y="166850"/>
                  <a:pt x="144906" y="166986"/>
                </a:cubicBezTo>
                <a:lnTo>
                  <a:pt x="121276" y="166986"/>
                </a:lnTo>
                <a:cubicBezTo>
                  <a:pt x="121276" y="166850"/>
                  <a:pt x="121276" y="166715"/>
                  <a:pt x="121276" y="166533"/>
                </a:cubicBezTo>
                <a:cubicBezTo>
                  <a:pt x="121276" y="161916"/>
                  <a:pt x="118424" y="157978"/>
                  <a:pt x="114349" y="156439"/>
                </a:cubicBezTo>
                <a:lnTo>
                  <a:pt x="114349" y="71740"/>
                </a:lnTo>
                <a:cubicBezTo>
                  <a:pt x="118424" y="70156"/>
                  <a:pt x="121276" y="66217"/>
                  <a:pt x="121276" y="61600"/>
                </a:cubicBezTo>
                <a:cubicBezTo>
                  <a:pt x="121276" y="61283"/>
                  <a:pt x="121276" y="60966"/>
                  <a:pt x="121230" y="60649"/>
                </a:cubicBezTo>
                <a:close/>
                <a:moveTo>
                  <a:pt x="101855" y="0"/>
                </a:moveTo>
                <a:cubicBezTo>
                  <a:pt x="101154" y="0"/>
                  <a:pt x="100452" y="102"/>
                  <a:pt x="99773" y="306"/>
                </a:cubicBezTo>
                <a:lnTo>
                  <a:pt x="10593" y="28282"/>
                </a:lnTo>
                <a:cubicBezTo>
                  <a:pt x="7741" y="29187"/>
                  <a:pt x="5794" y="31858"/>
                  <a:pt x="5794" y="34891"/>
                </a:cubicBezTo>
                <a:lnTo>
                  <a:pt x="5794" y="53769"/>
                </a:lnTo>
                <a:cubicBezTo>
                  <a:pt x="5794" y="57571"/>
                  <a:pt x="8873" y="60649"/>
                  <a:pt x="12675" y="60649"/>
                </a:cubicBezTo>
                <a:lnTo>
                  <a:pt x="19964" y="60649"/>
                </a:lnTo>
                <a:cubicBezTo>
                  <a:pt x="19964" y="60966"/>
                  <a:pt x="19918" y="61283"/>
                  <a:pt x="19918" y="61600"/>
                </a:cubicBezTo>
                <a:cubicBezTo>
                  <a:pt x="19918" y="66217"/>
                  <a:pt x="22816" y="70156"/>
                  <a:pt x="26890" y="71740"/>
                </a:cubicBezTo>
                <a:lnTo>
                  <a:pt x="26890" y="156393"/>
                </a:lnTo>
                <a:cubicBezTo>
                  <a:pt x="22816" y="157978"/>
                  <a:pt x="19918" y="161916"/>
                  <a:pt x="19918" y="166533"/>
                </a:cubicBezTo>
                <a:cubicBezTo>
                  <a:pt x="19918" y="166715"/>
                  <a:pt x="19964" y="166850"/>
                  <a:pt x="19964" y="166986"/>
                </a:cubicBezTo>
                <a:lnTo>
                  <a:pt x="18289" y="166986"/>
                </a:lnTo>
                <a:cubicBezTo>
                  <a:pt x="14758" y="166986"/>
                  <a:pt x="11861" y="169883"/>
                  <a:pt x="11861" y="173414"/>
                </a:cubicBezTo>
                <a:lnTo>
                  <a:pt x="11861" y="178711"/>
                </a:lnTo>
                <a:lnTo>
                  <a:pt x="6428" y="178711"/>
                </a:lnTo>
                <a:cubicBezTo>
                  <a:pt x="2897" y="178711"/>
                  <a:pt x="0" y="181608"/>
                  <a:pt x="0" y="185139"/>
                </a:cubicBezTo>
                <a:lnTo>
                  <a:pt x="0" y="202341"/>
                </a:lnTo>
                <a:cubicBezTo>
                  <a:pt x="0" y="205872"/>
                  <a:pt x="2897" y="208769"/>
                  <a:pt x="6428" y="208769"/>
                </a:cubicBezTo>
                <a:lnTo>
                  <a:pt x="197282" y="208769"/>
                </a:lnTo>
                <a:cubicBezTo>
                  <a:pt x="200813" y="208769"/>
                  <a:pt x="203710" y="205872"/>
                  <a:pt x="203710" y="202341"/>
                </a:cubicBezTo>
                <a:lnTo>
                  <a:pt x="203710" y="185139"/>
                </a:lnTo>
                <a:cubicBezTo>
                  <a:pt x="203710" y="181608"/>
                  <a:pt x="200813" y="178711"/>
                  <a:pt x="197282" y="178711"/>
                </a:cubicBezTo>
                <a:lnTo>
                  <a:pt x="191850" y="178711"/>
                </a:lnTo>
                <a:lnTo>
                  <a:pt x="191850" y="173414"/>
                </a:lnTo>
                <a:cubicBezTo>
                  <a:pt x="191850" y="169883"/>
                  <a:pt x="188953" y="166986"/>
                  <a:pt x="185422" y="166986"/>
                </a:cubicBezTo>
                <a:lnTo>
                  <a:pt x="183747" y="166986"/>
                </a:lnTo>
                <a:cubicBezTo>
                  <a:pt x="183747" y="166850"/>
                  <a:pt x="183792" y="166715"/>
                  <a:pt x="183792" y="166533"/>
                </a:cubicBezTo>
                <a:cubicBezTo>
                  <a:pt x="183792" y="161916"/>
                  <a:pt x="180895" y="157978"/>
                  <a:pt x="176821" y="156439"/>
                </a:cubicBezTo>
                <a:lnTo>
                  <a:pt x="176821" y="71740"/>
                </a:lnTo>
                <a:cubicBezTo>
                  <a:pt x="180895" y="70156"/>
                  <a:pt x="183792" y="66217"/>
                  <a:pt x="183792" y="61600"/>
                </a:cubicBezTo>
                <a:cubicBezTo>
                  <a:pt x="183792" y="61283"/>
                  <a:pt x="183747" y="60966"/>
                  <a:pt x="183747" y="60649"/>
                </a:cubicBezTo>
                <a:lnTo>
                  <a:pt x="191035" y="60649"/>
                </a:lnTo>
                <a:cubicBezTo>
                  <a:pt x="194838" y="60649"/>
                  <a:pt x="197916" y="57571"/>
                  <a:pt x="197916" y="53769"/>
                </a:cubicBezTo>
                <a:lnTo>
                  <a:pt x="197916" y="34891"/>
                </a:lnTo>
                <a:cubicBezTo>
                  <a:pt x="197916" y="31858"/>
                  <a:pt x="195969" y="29187"/>
                  <a:pt x="193117" y="28282"/>
                </a:cubicBezTo>
                <a:lnTo>
                  <a:pt x="103938" y="306"/>
                </a:lnTo>
                <a:cubicBezTo>
                  <a:pt x="103259" y="102"/>
                  <a:pt x="102557" y="0"/>
                  <a:pt x="1018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3" name="Google Shape;383;p1"/>
          <p:cNvSpPr txBox="1"/>
          <p:nvPr/>
        </p:nvSpPr>
        <p:spPr>
          <a:xfrm>
            <a:off x="2380650" y="2533700"/>
            <a:ext cx="438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All in one !!!</a:t>
            </a:r>
            <a:endParaRPr sz="14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60" y="131335"/>
            <a:ext cx="8520600" cy="572700"/>
          </a:xfrm>
        </p:spPr>
        <p:txBody>
          <a:bodyPr/>
          <a:p>
            <a:r>
              <a:rPr lang="en-IN" altLang="en-US"/>
              <a:t>University ranking page</a:t>
            </a:r>
            <a:endParaRPr lang="en-IN" altLang="en-US"/>
          </a:p>
        </p:txBody>
      </p:sp>
      <p:pic>
        <p:nvPicPr>
          <p:cNvPr id="4" name="Content Placeholder 3" descr="University Ranki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705" y="703580"/>
            <a:ext cx="8595360" cy="45154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55" y="189120"/>
            <a:ext cx="8520600" cy="572700"/>
          </a:xfrm>
        </p:spPr>
        <p:txBody>
          <a:bodyPr/>
          <a:p>
            <a:r>
              <a:rPr lang="en-IN" altLang="en-US"/>
              <a:t>Compare Universities page</a:t>
            </a:r>
            <a:endParaRPr lang="en-IN" altLang="en-US"/>
          </a:p>
        </p:txBody>
      </p:sp>
      <p:pic>
        <p:nvPicPr>
          <p:cNvPr id="4" name="Content Placeholder 3" descr="Compare Universitie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140" y="715010"/>
            <a:ext cx="8627745" cy="44284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60545"/>
            <a:ext cx="8520600" cy="572700"/>
          </a:xfrm>
        </p:spPr>
        <p:txBody>
          <a:bodyPr/>
          <a:p>
            <a:r>
              <a:rPr lang="en-IN" altLang="en-US"/>
              <a:t>Undergrad Schools</a:t>
            </a:r>
            <a:endParaRPr lang="en-IN" altLang="en-US"/>
          </a:p>
        </p:txBody>
      </p:sp>
      <p:pic>
        <p:nvPicPr>
          <p:cNvPr id="4" name="Content Placeholder 3" descr="Undergrad school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930" y="706120"/>
            <a:ext cx="8714105" cy="43497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96740"/>
            <a:ext cx="8520600" cy="572700"/>
          </a:xfrm>
        </p:spPr>
        <p:txBody>
          <a:bodyPr/>
          <a:p>
            <a:r>
              <a:rPr lang="en-IN" altLang="en-US"/>
              <a:t>Grad Schools</a:t>
            </a:r>
            <a:endParaRPr lang="en-IN" altLang="en-US"/>
          </a:p>
        </p:txBody>
      </p:sp>
      <p:pic>
        <p:nvPicPr>
          <p:cNvPr id="4" name="Content Placeholder 3" descr="Graduate School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695" y="689610"/>
            <a:ext cx="8690610" cy="43986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60" y="196105"/>
            <a:ext cx="8520600" cy="572700"/>
          </a:xfrm>
        </p:spPr>
        <p:txBody>
          <a:bodyPr/>
          <a:p>
            <a:r>
              <a:rPr lang="en-IN" altLang="en-US"/>
              <a:t>University reviews</a:t>
            </a:r>
            <a:endParaRPr lang="en-IN" altLang="en-US"/>
          </a:p>
        </p:txBody>
      </p:sp>
      <p:pic>
        <p:nvPicPr>
          <p:cNvPr id="4" name="Content Placeholder 3" descr="University Review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225" y="695325"/>
            <a:ext cx="8713470" cy="43897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295" y="145940"/>
            <a:ext cx="8520600" cy="572700"/>
          </a:xfrm>
        </p:spPr>
        <p:txBody>
          <a:bodyPr/>
          <a:p>
            <a:r>
              <a:rPr lang="en-IN" altLang="en-US"/>
              <a:t>University Ratings</a:t>
            </a:r>
            <a:endParaRPr lang="en-IN" altLang="en-US"/>
          </a:p>
        </p:txBody>
      </p:sp>
      <p:pic>
        <p:nvPicPr>
          <p:cNvPr id="4" name="Content Placeholder 3" descr="University Rating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625" y="649605"/>
            <a:ext cx="8757285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80" y="130700"/>
            <a:ext cx="8520600" cy="572700"/>
          </a:xfrm>
        </p:spPr>
        <p:txBody>
          <a:bodyPr/>
          <a:p>
            <a:r>
              <a:rPr lang="en-IN" altLang="en-US"/>
              <a:t>Sign up page</a:t>
            </a:r>
            <a:endParaRPr lang="en-IN" altLang="en-US"/>
          </a:p>
        </p:txBody>
      </p:sp>
      <p:pic>
        <p:nvPicPr>
          <p:cNvPr id="4" name="Content Placeholder 3" descr="Sign up pag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715" y="703580"/>
            <a:ext cx="8625205" cy="44030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70" y="167530"/>
            <a:ext cx="8520600" cy="572700"/>
          </a:xfrm>
        </p:spPr>
        <p:txBody>
          <a:bodyPr/>
          <a:p>
            <a:r>
              <a:rPr lang="en-IN" altLang="en-US"/>
              <a:t>Login page</a:t>
            </a:r>
            <a:endParaRPr lang="en-IN" altLang="en-US"/>
          </a:p>
        </p:txBody>
      </p:sp>
      <p:pic>
        <p:nvPicPr>
          <p:cNvPr id="4" name="Content Placeholder 3" descr="Login pag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155" y="740410"/>
            <a:ext cx="8734425" cy="43199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808" y="75601"/>
            <a:ext cx="2638381" cy="434100"/>
          </a:xfrm>
        </p:spPr>
        <p:txBody>
          <a:bodyPr/>
          <a:lstStyle/>
          <a:p>
            <a:r>
              <a:rPr lang="en-US" sz="2400" dirty="0"/>
              <a:t>Problem Solving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055" y="621750"/>
            <a:ext cx="7959889" cy="4229099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Finding a university to get the best opportunities for you to enhance your skills and get placed at your dream university with all the facilities, coursework and other demographics of your choice.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Many students and parents find it difficult to find information about different universities and their pros and cons. 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It is a hassle to juggle around between different university sites to find information that is relevant to your requirements to find your perfect university.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Need for a source verified review system about the universities, will be helpful for students and parents all around the world. 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 integrity is an important factor that is prioritized in the design of the application.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8378" y="2941082"/>
            <a:ext cx="2076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is important for students to choose universities beneficial for their future opportunities.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A picture containing icon&#10;&#10;Description automatically generate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98" y="888324"/>
            <a:ext cx="18573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54440" y="2571750"/>
            <a:ext cx="98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Ranking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32" y="983574"/>
            <a:ext cx="1895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719232" y="2571750"/>
            <a:ext cx="2518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</a:rPr>
              <a:t> 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Resources and Reviews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9856" y="2959597"/>
            <a:ext cx="2076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are necessary in-order to decide on best university fit for you.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0" name="Picture 6" descr="Diagram&#10;&#10;Description automatically gener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67" y="669711"/>
            <a:ext cx="3090159" cy="179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08201" y="2537542"/>
            <a:ext cx="1851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</a:rPr>
              <a:t> </a:t>
            </a: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Time consuming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40746" y="2974942"/>
            <a:ext cx="19861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as we have to collect information from different sites.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c614b5486_1_60"/>
          <p:cNvSpPr txBox="1">
            <a:spLocks noGrp="1"/>
          </p:cNvSpPr>
          <p:nvPr>
            <p:ph type="ctrTitle"/>
          </p:nvPr>
        </p:nvSpPr>
        <p:spPr>
          <a:xfrm rot="-5400000">
            <a:off x="6374850" y="2460750"/>
            <a:ext cx="4334100" cy="2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Content  </a:t>
            </a:r>
            <a:endParaRPr lang="en-GB"/>
          </a:p>
        </p:txBody>
      </p:sp>
      <p:sp>
        <p:nvSpPr>
          <p:cNvPr id="389" name="Google Shape;389;gfc614b5486_1_60"/>
          <p:cNvSpPr txBox="1">
            <a:spLocks noGrp="1"/>
          </p:cNvSpPr>
          <p:nvPr>
            <p:ph type="title" idx="2"/>
          </p:nvPr>
        </p:nvSpPr>
        <p:spPr>
          <a:xfrm>
            <a:off x="3719613" y="633175"/>
            <a:ext cx="3970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600" dirty="0"/>
              <a:t>Project Charter review</a:t>
            </a:r>
            <a:endParaRPr sz="2600" dirty="0"/>
          </a:p>
        </p:txBody>
      </p:sp>
      <p:grpSp>
        <p:nvGrpSpPr>
          <p:cNvPr id="390" name="Google Shape;390;gfc614b5486_1_60"/>
          <p:cNvGrpSpPr/>
          <p:nvPr/>
        </p:nvGrpSpPr>
        <p:grpSpPr>
          <a:xfrm>
            <a:off x="401225" y="387650"/>
            <a:ext cx="2466900" cy="4385100"/>
            <a:chOff x="401225" y="387650"/>
            <a:chExt cx="2466900" cy="4385100"/>
          </a:xfrm>
        </p:grpSpPr>
        <p:pic>
          <p:nvPicPr>
            <p:cNvPr id="391" name="Google Shape;391;gfc614b5486_1_60"/>
            <p:cNvPicPr preferRelativeResize="0"/>
            <p:nvPr/>
          </p:nvPicPr>
          <p:blipFill rotWithShape="1">
            <a:blip r:embed="rId1"/>
            <a:srcRect l="9875" r="22625"/>
            <a:stretch>
              <a:fillRect/>
            </a:stretch>
          </p:blipFill>
          <p:spPr>
            <a:xfrm>
              <a:off x="401225" y="413150"/>
              <a:ext cx="2466898" cy="4334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gfc614b5486_1_60"/>
            <p:cNvSpPr/>
            <p:nvPr/>
          </p:nvSpPr>
          <p:spPr>
            <a:xfrm>
              <a:off x="401225" y="387650"/>
              <a:ext cx="2466900" cy="4385100"/>
            </a:xfrm>
            <a:prstGeom prst="rect">
              <a:avLst/>
            </a:prstGeom>
            <a:solidFill>
              <a:schemeClr val="accent4">
                <a:alpha val="129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cxnSp>
        <p:nvCxnSpPr>
          <p:cNvPr id="393" name="Google Shape;393;gfc614b5486_1_60"/>
          <p:cNvCxnSpPr/>
          <p:nvPr/>
        </p:nvCxnSpPr>
        <p:spPr>
          <a:xfrm>
            <a:off x="8541900" y="1286700"/>
            <a:ext cx="0" cy="3856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4" name="Google Shape;394;gfc614b5486_1_60"/>
          <p:cNvSpPr txBox="1">
            <a:spLocks noGrp="1"/>
          </p:cNvSpPr>
          <p:nvPr>
            <p:ph type="title" idx="3"/>
          </p:nvPr>
        </p:nvSpPr>
        <p:spPr>
          <a:xfrm>
            <a:off x="3093550" y="514670"/>
            <a:ext cx="740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800" dirty="0">
                <a:solidFill>
                  <a:schemeClr val="accent1"/>
                </a:solidFill>
              </a:rPr>
              <a:t>1</a:t>
            </a:r>
            <a:endParaRPr sz="2800" dirty="0">
              <a:solidFill>
                <a:schemeClr val="accent1"/>
              </a:solidFill>
            </a:endParaRPr>
          </a:p>
        </p:txBody>
      </p:sp>
      <p:sp>
        <p:nvSpPr>
          <p:cNvPr id="395" name="Google Shape;395;gfc614b5486_1_60"/>
          <p:cNvSpPr txBox="1">
            <a:spLocks noGrp="1"/>
          </p:cNvSpPr>
          <p:nvPr>
            <p:ph type="title" idx="3"/>
          </p:nvPr>
        </p:nvSpPr>
        <p:spPr>
          <a:xfrm>
            <a:off x="3093550" y="1087327"/>
            <a:ext cx="740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600">
                <a:solidFill>
                  <a:schemeClr val="accent1"/>
                </a:solidFill>
              </a:rPr>
              <a:t>2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396" name="Google Shape;396;gfc614b5486_1_60"/>
          <p:cNvSpPr txBox="1">
            <a:spLocks noGrp="1"/>
          </p:cNvSpPr>
          <p:nvPr>
            <p:ph type="title" idx="3"/>
          </p:nvPr>
        </p:nvSpPr>
        <p:spPr>
          <a:xfrm>
            <a:off x="3093550" y="1579213"/>
            <a:ext cx="740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600">
                <a:solidFill>
                  <a:schemeClr val="accent1"/>
                </a:solidFill>
              </a:rPr>
              <a:t>3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397" name="Google Shape;397;gfc614b5486_1_60"/>
          <p:cNvSpPr txBox="1"/>
          <p:nvPr/>
        </p:nvSpPr>
        <p:spPr>
          <a:xfrm>
            <a:off x="3834250" y="119625"/>
            <a:ext cx="2799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2500" b="1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Content</a:t>
            </a:r>
            <a:endParaRPr sz="2500" b="1" i="0" u="none" strike="noStrike" cap="none">
              <a:solidFill>
                <a:schemeClr val="accen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98" name="Google Shape;398;gfc614b5486_1_60"/>
          <p:cNvSpPr txBox="1">
            <a:spLocks noGrp="1"/>
          </p:cNvSpPr>
          <p:nvPr>
            <p:ph type="title" idx="3"/>
          </p:nvPr>
        </p:nvSpPr>
        <p:spPr>
          <a:xfrm>
            <a:off x="3093550" y="2498175"/>
            <a:ext cx="740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600"/>
              <a:t>5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399" name="Google Shape;399;gfc614b5486_1_60"/>
          <p:cNvSpPr txBox="1">
            <a:spLocks noGrp="1"/>
          </p:cNvSpPr>
          <p:nvPr>
            <p:ph type="title" idx="3"/>
          </p:nvPr>
        </p:nvSpPr>
        <p:spPr>
          <a:xfrm>
            <a:off x="3093550" y="2015113"/>
            <a:ext cx="740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600"/>
              <a:t>4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400" name="Google Shape;400;gfc614b5486_1_60"/>
          <p:cNvSpPr txBox="1">
            <a:spLocks noGrp="1"/>
          </p:cNvSpPr>
          <p:nvPr>
            <p:ph type="title" idx="3"/>
          </p:nvPr>
        </p:nvSpPr>
        <p:spPr>
          <a:xfrm>
            <a:off x="3093550" y="2963988"/>
            <a:ext cx="740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600"/>
              <a:t>6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401" name="Google Shape;401;gfc614b5486_1_60"/>
          <p:cNvSpPr txBox="1">
            <a:spLocks noGrp="1"/>
          </p:cNvSpPr>
          <p:nvPr>
            <p:ph type="title" idx="2"/>
          </p:nvPr>
        </p:nvSpPr>
        <p:spPr>
          <a:xfrm>
            <a:off x="3719613" y="1087325"/>
            <a:ext cx="3970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600" dirty="0"/>
              <a:t>Gantt Chart</a:t>
            </a:r>
            <a:endParaRPr sz="2600" dirty="0"/>
          </a:p>
        </p:txBody>
      </p:sp>
      <p:sp>
        <p:nvSpPr>
          <p:cNvPr id="402" name="Google Shape;402;gfc614b5486_1_60"/>
          <p:cNvSpPr txBox="1">
            <a:spLocks noGrp="1"/>
          </p:cNvSpPr>
          <p:nvPr>
            <p:ph type="title" idx="2"/>
          </p:nvPr>
        </p:nvSpPr>
        <p:spPr>
          <a:xfrm>
            <a:off x="3719613" y="1579200"/>
            <a:ext cx="432261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600" dirty="0"/>
              <a:t>Work Breakdown Structure</a:t>
            </a:r>
            <a:endParaRPr sz="2600" dirty="0"/>
          </a:p>
        </p:txBody>
      </p:sp>
      <p:sp>
        <p:nvSpPr>
          <p:cNvPr id="403" name="Google Shape;403;gfc614b5486_1_60"/>
          <p:cNvSpPr txBox="1">
            <a:spLocks noGrp="1"/>
          </p:cNvSpPr>
          <p:nvPr>
            <p:ph type="title" idx="2"/>
          </p:nvPr>
        </p:nvSpPr>
        <p:spPr>
          <a:xfrm>
            <a:off x="3719600" y="2015100"/>
            <a:ext cx="3970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600" dirty="0"/>
              <a:t>Class Diagram</a:t>
            </a:r>
            <a:endParaRPr sz="2600" dirty="0"/>
          </a:p>
        </p:txBody>
      </p:sp>
      <p:sp>
        <p:nvSpPr>
          <p:cNvPr id="404" name="Google Shape;404;gfc614b5486_1_60"/>
          <p:cNvSpPr txBox="1">
            <a:spLocks noGrp="1"/>
          </p:cNvSpPr>
          <p:nvPr>
            <p:ph type="title" idx="2"/>
          </p:nvPr>
        </p:nvSpPr>
        <p:spPr>
          <a:xfrm>
            <a:off x="3719613" y="2498188"/>
            <a:ext cx="3970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600" dirty="0"/>
              <a:t>Software Design</a:t>
            </a:r>
            <a:endParaRPr sz="2600" dirty="0"/>
          </a:p>
        </p:txBody>
      </p:sp>
      <p:sp>
        <p:nvSpPr>
          <p:cNvPr id="405" name="Google Shape;405;gfc614b5486_1_60"/>
          <p:cNvSpPr txBox="1">
            <a:spLocks noGrp="1"/>
          </p:cNvSpPr>
          <p:nvPr>
            <p:ph type="title" idx="2"/>
          </p:nvPr>
        </p:nvSpPr>
        <p:spPr>
          <a:xfrm>
            <a:off x="3759488" y="2963988"/>
            <a:ext cx="3970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600" dirty="0"/>
              <a:t>Interface Design</a:t>
            </a:r>
            <a:endParaRPr sz="2600" dirty="0"/>
          </a:p>
        </p:txBody>
      </p:sp>
      <p:sp>
        <p:nvSpPr>
          <p:cNvPr id="406" name="Google Shape;406;gfc614b5486_1_60"/>
          <p:cNvSpPr txBox="1">
            <a:spLocks noGrp="1"/>
          </p:cNvSpPr>
          <p:nvPr>
            <p:ph type="title" idx="3"/>
          </p:nvPr>
        </p:nvSpPr>
        <p:spPr>
          <a:xfrm>
            <a:off x="3093550" y="3462875"/>
            <a:ext cx="740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600"/>
              <a:t>7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407" name="Google Shape;407;gfc614b5486_1_60"/>
          <p:cNvSpPr txBox="1">
            <a:spLocks noGrp="1"/>
          </p:cNvSpPr>
          <p:nvPr>
            <p:ph type="title" idx="3"/>
          </p:nvPr>
        </p:nvSpPr>
        <p:spPr>
          <a:xfrm>
            <a:off x="3093550" y="3912875"/>
            <a:ext cx="740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600"/>
              <a:t>8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408" name="Google Shape;408;gfc614b5486_1_60"/>
          <p:cNvSpPr txBox="1">
            <a:spLocks noGrp="1"/>
          </p:cNvSpPr>
          <p:nvPr>
            <p:ph type="title" idx="3"/>
          </p:nvPr>
        </p:nvSpPr>
        <p:spPr>
          <a:xfrm>
            <a:off x="3093550" y="4427550"/>
            <a:ext cx="7407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600"/>
              <a:t>9</a:t>
            </a:r>
            <a:endParaRPr sz="2600">
              <a:solidFill>
                <a:schemeClr val="accent1"/>
              </a:solidFill>
            </a:endParaRPr>
          </a:p>
        </p:txBody>
      </p:sp>
      <p:sp>
        <p:nvSpPr>
          <p:cNvPr id="409" name="Google Shape;409;gfc614b5486_1_60"/>
          <p:cNvSpPr txBox="1">
            <a:spLocks noGrp="1"/>
          </p:cNvSpPr>
          <p:nvPr>
            <p:ph type="title" idx="2"/>
          </p:nvPr>
        </p:nvSpPr>
        <p:spPr>
          <a:xfrm>
            <a:off x="3759500" y="3462850"/>
            <a:ext cx="3970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600" dirty="0"/>
              <a:t>Problem Solving</a:t>
            </a:r>
            <a:endParaRPr sz="2600" dirty="0"/>
          </a:p>
        </p:txBody>
      </p:sp>
      <p:sp>
        <p:nvSpPr>
          <p:cNvPr id="410" name="Google Shape;410;gfc614b5486_1_60"/>
          <p:cNvSpPr txBox="1">
            <a:spLocks noGrp="1"/>
          </p:cNvSpPr>
          <p:nvPr>
            <p:ph type="title" idx="2"/>
          </p:nvPr>
        </p:nvSpPr>
        <p:spPr>
          <a:xfrm>
            <a:off x="3719600" y="3912863"/>
            <a:ext cx="3970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600" dirty="0"/>
              <a:t>Final delivery of package</a:t>
            </a:r>
            <a:endParaRPr sz="2600" dirty="0"/>
          </a:p>
        </p:txBody>
      </p:sp>
      <p:sp>
        <p:nvSpPr>
          <p:cNvPr id="411" name="Google Shape;411;gfc614b5486_1_60"/>
          <p:cNvSpPr txBox="1">
            <a:spLocks noGrp="1"/>
          </p:cNvSpPr>
          <p:nvPr>
            <p:ph type="title" idx="2"/>
          </p:nvPr>
        </p:nvSpPr>
        <p:spPr>
          <a:xfrm>
            <a:off x="3719600" y="4427538"/>
            <a:ext cx="39708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600"/>
              <a:t>Lessons Learnt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95" y="277385"/>
            <a:ext cx="8520600" cy="572700"/>
          </a:xfrm>
        </p:spPr>
        <p:txBody>
          <a:bodyPr/>
          <a:p>
            <a:r>
              <a:rPr lang="en-IN" altLang="en-US"/>
              <a:t>Domain Knowledge Learnt: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135" y="923925"/>
            <a:ext cx="8601075" cy="4010025"/>
          </a:xfrm>
        </p:spPr>
        <p:txBody>
          <a:bodyPr/>
          <a:p>
            <a:r>
              <a:rPr lang="en-US" sz="1600"/>
              <a:t>1)Academic system in the US of various universities depending whether they are public or private universities. Bachelor degrees, Graduate degrees, Doctoral program/ degree, professional degree (specialized degrees), pros and cons of being in public/ private universities.</a:t>
            </a:r>
            <a:endParaRPr lang="en-US" sz="1600"/>
          </a:p>
          <a:p>
            <a:r>
              <a:rPr lang="en-US" sz="1600"/>
              <a:t>2)Geographic Information System:</a:t>
            </a:r>
            <a:endParaRPr lang="en-US" sz="1600"/>
          </a:p>
          <a:p>
            <a:r>
              <a:rPr lang="en-US" sz="1600"/>
              <a:t>A Geographic Information System (GIS) is a computer system that analyzes and displays geographically referenced information. It uses data that is attached to a unique location. ... These are just a few examples of the many uses of GIS in earth sciences, biology, resource management, and many other fields.</a:t>
            </a:r>
            <a:endParaRPr lang="en-US" sz="1600"/>
          </a:p>
          <a:p>
            <a:endParaRPr lang="en-US" sz="1600"/>
          </a:p>
          <a:p>
            <a:r>
              <a:rPr lang="en-US" sz="1600"/>
              <a:t>3)Unified Modeling Language:</a:t>
            </a:r>
            <a:endParaRPr lang="en-US" sz="1600"/>
          </a:p>
          <a:p>
            <a:r>
              <a:rPr lang="en-US" sz="1600"/>
              <a:t>The Unified Modeling Language is a general-purpose, developmental, modeling language in the field of software engineering that is intended to provide a standard way to visualize the design of a system.</a:t>
            </a:r>
            <a:endParaRPr lang="en-US"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1345"/>
            <a:ext cx="8520600" cy="572700"/>
          </a:xfrm>
        </p:spPr>
        <p:txBody>
          <a:bodyPr/>
          <a:p>
            <a:r>
              <a:rPr lang="en-IN" altLang="en-US"/>
              <a:t>Project Management Software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785" y="863600"/>
            <a:ext cx="8520430" cy="3985895"/>
          </a:xfrm>
        </p:spPr>
        <p:txBody>
          <a:bodyPr/>
          <a:p>
            <a:r>
              <a:rPr lang="en-US"/>
              <a:t>1)Jira - (4 Sprints for covering 4 milestones)</a:t>
            </a:r>
            <a:endParaRPr lang="en-US"/>
          </a:p>
          <a:p>
            <a:r>
              <a:rPr lang="en-US"/>
              <a:t>I had created tasks according to the work break down structure for each sprint.</a:t>
            </a:r>
            <a:endParaRPr lang="en-US"/>
          </a:p>
          <a:p>
            <a:endParaRPr lang="en-US"/>
          </a:p>
          <a:p>
            <a:r>
              <a:rPr lang="en-US"/>
              <a:t>2)Google Meet:</a:t>
            </a:r>
            <a:endParaRPr lang="en-US"/>
          </a:p>
          <a:p>
            <a:r>
              <a:rPr lang="en-US"/>
              <a:t>To conduct meetings and discuss about the project and communicate.</a:t>
            </a:r>
            <a:endParaRPr lang="en-US"/>
          </a:p>
          <a:p>
            <a:endParaRPr lang="en-US"/>
          </a:p>
          <a:p>
            <a:r>
              <a:rPr lang="en-US"/>
              <a:t>3)</a:t>
            </a:r>
            <a:r>
              <a:rPr lang="en-IN" altLang="en-US"/>
              <a:t> Group Me</a:t>
            </a:r>
            <a:r>
              <a:rPr lang="en-US"/>
              <a:t>:</a:t>
            </a:r>
            <a:endParaRPr lang="en-US"/>
          </a:p>
          <a:p>
            <a:r>
              <a:rPr lang="en-US"/>
              <a:t>To co-ordinate and communicate with teammates about the project and presentations, etc.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0"/>
          <p:cNvSpPr txBox="1"/>
          <p:nvPr/>
        </p:nvSpPr>
        <p:spPr>
          <a:xfrm>
            <a:off x="501580" y="547240"/>
            <a:ext cx="7705200" cy="4951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Usability comes first. Always!! Innovation is great but usability is much more important.</a:t>
            </a:r>
            <a:endParaRPr lang="en-IN" altLang="en-GB" sz="19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9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Scheduling meeting and communicating with</a:t>
            </a:r>
            <a:r>
              <a:rPr lang="en-IN" alt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teammates</a:t>
            </a:r>
            <a:r>
              <a:rPr lang="en-IN" alt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having </a:t>
            </a:r>
            <a:endParaRPr lang="en-IN" altLang="en-GB" sz="19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different schedules</a:t>
            </a:r>
            <a:r>
              <a:rPr 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lang="en-GB" sz="19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Sticking to the timeline.</a:t>
            </a:r>
            <a:endParaRPr sz="19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Coding was difficult within the timeline so adapted the changes in scope (from coding to designing the website).</a:t>
            </a:r>
            <a:endParaRPr sz="19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Zoom Meetings for communication</a:t>
            </a:r>
            <a:r>
              <a:rPr lang="en-IN" altLang="en-GB" sz="19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endParaRPr lang="en-IN" altLang="en-GB" sz="19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10"/>
          <p:cNvSpPr txBox="1"/>
          <p:nvPr/>
        </p:nvSpPr>
        <p:spPr>
          <a:xfrm>
            <a:off x="287880" y="218940"/>
            <a:ext cx="8133900" cy="67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GB" sz="3200" b="1">
                <a:solidFill>
                  <a:srgbClr val="FF99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Lessons learnt </a:t>
            </a:r>
            <a:r>
              <a:rPr lang="en-IN" altLang="en-GB" sz="3200" b="1">
                <a:solidFill>
                  <a:srgbClr val="FF99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</a:t>
            </a:r>
            <a:endParaRPr lang="en-IN" altLang="en-GB" sz="3200" b="1" i="0" u="none" strike="noStrike" cap="none">
              <a:solidFill>
                <a:srgbClr val="FF99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759668" y="18047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12693" y="278582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712470" y="3631565"/>
            <a:ext cx="172085" cy="12509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759668" y="4476175"/>
            <a:ext cx="171771" cy="12919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20"/>
          <p:cNvGrpSpPr/>
          <p:nvPr/>
        </p:nvGrpSpPr>
        <p:grpSpPr>
          <a:xfrm>
            <a:off x="-189415" y="2851825"/>
            <a:ext cx="9214156" cy="2162100"/>
            <a:chOff x="-368850" y="-38062"/>
            <a:chExt cx="9528600" cy="2162100"/>
          </a:xfrm>
        </p:grpSpPr>
        <p:pic>
          <p:nvPicPr>
            <p:cNvPr id="507" name="Google Shape;507;p20"/>
            <p:cNvPicPr preferRelativeResize="0"/>
            <p:nvPr/>
          </p:nvPicPr>
          <p:blipFill rotWithShape="1">
            <a:blip r:embed="rId1"/>
            <a:srcRect t="36074" b="29867"/>
            <a:stretch>
              <a:fillRect/>
            </a:stretch>
          </p:blipFill>
          <p:spPr>
            <a:xfrm>
              <a:off x="-15750" y="0"/>
              <a:ext cx="9175500" cy="2085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0"/>
            <p:cNvSpPr/>
            <p:nvPr/>
          </p:nvSpPr>
          <p:spPr>
            <a:xfrm>
              <a:off x="-368850" y="-38062"/>
              <a:ext cx="9258000" cy="2162100"/>
            </a:xfrm>
            <a:prstGeom prst="rect">
              <a:avLst/>
            </a:prstGeom>
            <a:solidFill>
              <a:schemeClr val="accent4">
                <a:alpha val="1294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09" name="Google Shape;509;p20"/>
          <p:cNvSpPr txBox="1">
            <a:spLocks noGrp="1"/>
          </p:cNvSpPr>
          <p:nvPr>
            <p:ph type="title"/>
          </p:nvPr>
        </p:nvSpPr>
        <p:spPr>
          <a:xfrm>
            <a:off x="3212700" y="1010323"/>
            <a:ext cx="2718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Thanks!</a:t>
            </a:r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0170" y="187650"/>
            <a:ext cx="2660866" cy="434100"/>
          </a:xfrm>
        </p:spPr>
        <p:txBody>
          <a:bodyPr/>
          <a:lstStyle/>
          <a:p>
            <a:r>
              <a:rPr lang="en-US" dirty="0"/>
              <a:t>Project Charter Review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81472" y="1312940"/>
          <a:ext cx="5791200" cy="3276600"/>
        </p:xfrm>
        <a:graphic>
          <a:graphicData uri="http://schemas.openxmlformats.org/drawingml/2006/table">
            <a:tbl>
              <a:tblPr/>
              <a:tblGrid>
                <a:gridCol w="2895600"/>
                <a:gridCol w="2895600"/>
              </a:tblGrid>
              <a:tr h="373380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Background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Objective</a:t>
                      </a:r>
                      <a:endParaRPr lang="en-US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9220"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Finding a university considering: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Curriculum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World-Ranking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Fees structure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Internship opportunities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Crime rate of the city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One-stop platform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Verified User-inputs 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Agile software development model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Essential information about the university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rtl="0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Easy-to-use website application </a:t>
                      </a:r>
                      <a:endParaRPr lang="en-US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0"/>
            <a:ext cx="925095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0347" y="187650"/>
            <a:ext cx="3035620" cy="434100"/>
          </a:xfrm>
        </p:spPr>
        <p:txBody>
          <a:bodyPr/>
          <a:lstStyle/>
          <a:p>
            <a:r>
              <a:rPr lang="en-US" dirty="0"/>
              <a:t>Work Breakdown 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022" y="874428"/>
            <a:ext cx="2893214" cy="3921528"/>
          </a:xfrm>
        </p:spPr>
        <p:txBody>
          <a:bodyPr/>
          <a:lstStyle/>
          <a:p>
            <a:pPr marL="114300" indent="0" rtl="0" fontAlgn="base">
              <a:spcBef>
                <a:spcPts val="0"/>
              </a:spcBef>
              <a:spcAft>
                <a:spcPts val="800"/>
              </a:spcAft>
            </a:pPr>
            <a:br>
              <a:rPr lang="en-US" sz="800" b="0" dirty="0">
                <a:solidFill>
                  <a:schemeClr val="bg1"/>
                </a:solidFill>
                <a:effectLst/>
              </a:rPr>
            </a:br>
            <a:r>
              <a:rPr lang="en-US" sz="1200" b="1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Phase 1 : (Milestone 1)</a:t>
            </a:r>
            <a:endParaRPr lang="en-US" sz="1200" b="1" i="0" u="none" strike="noStrike" dirty="0">
              <a:solidFill>
                <a:srgbClr val="00B05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1.1 Initiation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1.1.1 Defining scope and project deliverables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1.1.2 Scope analysis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1.1.3 Identifying stakeholders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1.1.4 Project charter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 Project management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1.2.1 Requirement gathering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1.2.2 Requirement analysis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1.2.3 Project estimate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1.2.4 Planning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1.2.4.1 Scheduling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800"/>
              </a:spcAft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1.2.4.2 Resource planning</a:t>
            </a:r>
            <a:endParaRPr lang="en-US" sz="1200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rtl="0" fontAlgn="base">
              <a:spcBef>
                <a:spcPts val="0"/>
              </a:spcBef>
              <a:spcAft>
                <a:spcPts val="800"/>
              </a:spcAft>
            </a:pPr>
            <a:endParaRPr lang="en-US" sz="800" b="0" dirty="0">
              <a:solidFill>
                <a:schemeClr val="bg1"/>
              </a:solidFill>
              <a:effectLst/>
            </a:endParaRPr>
          </a:p>
          <a:p>
            <a:br>
              <a:rPr lang="en-US" sz="8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/>
          <p:nvPr/>
        </p:nvSpPr>
        <p:spPr>
          <a:xfrm>
            <a:off x="3181550" y="874428"/>
            <a:ext cx="2893214" cy="392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114300" indent="0" fontAlgn="base">
              <a:spcAft>
                <a:spcPts val="800"/>
              </a:spcAft>
            </a:pPr>
            <a:br>
              <a:rPr lang="en-US" sz="800" dirty="0">
                <a:solidFill>
                  <a:srgbClr val="00B050"/>
                </a:solidFill>
              </a:rPr>
            </a:b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2 : (Milestone 2)</a:t>
            </a:r>
            <a:endParaRPr lang="en-US" sz="12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Design - I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2.1.1 Context Design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2.1.2 Use case diagram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2.1.3 Choreography diagram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2.1.4 Use case description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fontAlgn="base">
              <a:spcAft>
                <a:spcPts val="800"/>
              </a:spcAft>
            </a:pP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3 : (Milestone 3)</a:t>
            </a:r>
            <a:endParaRPr lang="en-US" sz="12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 Design -II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3.1.1 Data dictionary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3.1.2 Class diagram (without methods)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3.1.3 Sequence diagram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3.1.4 Interface diagram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3.1.5 Database diagram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800" dirty="0"/>
            </a:br>
            <a:endParaRPr lang="en-US" sz="800" dirty="0"/>
          </a:p>
        </p:txBody>
      </p:sp>
      <p:sp>
        <p:nvSpPr>
          <p:cNvPr id="5" name="Subtitle 2"/>
          <p:cNvSpPr txBox="1"/>
          <p:nvPr/>
        </p:nvSpPr>
        <p:spPr>
          <a:xfrm>
            <a:off x="6074764" y="874428"/>
            <a:ext cx="2893214" cy="392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 panose="02000000000000000000"/>
              <a:buNone/>
              <a:defRPr sz="11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114300" indent="0" fontAlgn="base">
              <a:spcAft>
                <a:spcPts val="800"/>
              </a:spcAft>
            </a:pPr>
            <a:b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Phase 4 : (Milestone 4)</a:t>
            </a:r>
            <a:endParaRPr lang="en-US" sz="12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4.1 Design - III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4.1.1 Complete class diagram (with methods)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4,1.2 Software design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4.2 Review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4.2.1 Adaptation of any scope changes 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4.2.2 Analyze the impact on modules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4.2.3 Review the project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4.2 Delivery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4.3.1 Package creation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4.3.2 Deliver the package (report)</a:t>
            </a: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800" dirty="0"/>
            </a:b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0150" y="24276"/>
            <a:ext cx="2301102" cy="434100"/>
          </a:xfrm>
        </p:spPr>
        <p:txBody>
          <a:bodyPr/>
          <a:lstStyle/>
          <a:p>
            <a:r>
              <a:rPr lang="en-IN" altLang="en-US" dirty="0"/>
              <a:t>Class</a:t>
            </a:r>
            <a:r>
              <a:rPr lang="en-US" dirty="0"/>
              <a:t> Diagram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1842" y="1034322"/>
            <a:ext cx="7592630" cy="2330586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42" y="650358"/>
            <a:ext cx="7592630" cy="44931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269" y="1568595"/>
            <a:ext cx="2002055" cy="1335881"/>
          </a:xfrm>
          <a:prstGeom prst="ellipse">
            <a:avLst/>
          </a:prstGeo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Design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</p:nvPr>
        </p:nvGraphicFramePr>
        <p:xfrm>
          <a:off x="3496627" y="97436"/>
          <a:ext cx="5441607" cy="2329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7480"/>
                <a:gridCol w="3524127"/>
              </a:tblGrid>
              <a:tr h="3629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Method: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Find Universities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3629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Clients: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Students, Parents, Teachers, Professors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4667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Associated Use cases: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 find universities of NJ &amp; NYC on geographical map, university list or search bar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3629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Responsibilities description: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 display universities as per applied filters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3629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Arguments Received: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Choice of the universities by clients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4114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 of Value Returned: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Universities of the specific location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496627" y="2493170"/>
          <a:ext cx="5441606" cy="25528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7480"/>
                <a:gridCol w="3524126"/>
              </a:tblGrid>
              <a:tr h="4109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Method: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Check university rank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5132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Clients: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Students, Parents, Teachers, Professors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39584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Associated Use cases: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To find the rank of the university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4109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Responsibilities description: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 display the World rank, Country rank of the university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4109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Arguments Received: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 of the university/Select university on map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4109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 of Value Returned: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Rank of the university based on selected category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99385" y="1244181"/>
          <a:ext cx="4372228" cy="340960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68916"/>
                <a:gridCol w="2803312"/>
              </a:tblGrid>
              <a:tr h="5282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Method: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Reviews of the university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5282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Clients: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Students, Parents, Teachers, Professors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5282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Associated Use cases: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 check the reviews of the university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7683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Responsibilities description: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To display the reviews of the university that are given by the students studying in that university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5282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Arguments Received: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 of the university/Select university on map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52824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 of Value Returned: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The validated reviews of the students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55983" y="1244184"/>
          <a:ext cx="4287441" cy="340961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38491"/>
                <a:gridCol w="2748950"/>
              </a:tblGrid>
              <a:tr h="4441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Method: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 find the programs offered by the university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3706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Clients: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Students, Parents, Teachers, Professors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5560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Associated Use cases: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 find all the undergraduate and graduate programs offered by the university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9267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Responsibilities description: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1) To display the list of programs offered in the university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2) To shortlist the university based on selected program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5560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Arguments Received: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 of the university and interested program of the client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  <a:tr h="5560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 of Value Returned: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University-wise list of undergraduate and graduate program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48" marR="44448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60" y="-110"/>
            <a:ext cx="8520600" cy="572700"/>
          </a:xfrm>
        </p:spPr>
        <p:txBody>
          <a:bodyPr/>
          <a:lstStyle/>
          <a:p>
            <a:r>
              <a:rPr lang="en-US" dirty="0"/>
              <a:t>Interface Design</a:t>
            </a:r>
            <a:r>
              <a:rPr lang="en-IN" altLang="en-US" dirty="0"/>
              <a:t> - Home page</a:t>
            </a:r>
            <a:endParaRPr lang="en-IN" altLang="en-US" dirty="0"/>
          </a:p>
        </p:txBody>
      </p:sp>
      <p:pic>
        <p:nvPicPr>
          <p:cNvPr id="4" name="Content Placeholder 3" descr="Home pag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1145" y="478790"/>
            <a:ext cx="8617585" cy="46062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versity Introduc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BF4D"/>
      </a:accent1>
      <a:accent2>
        <a:srgbClr val="F4E4B5"/>
      </a:accent2>
      <a:accent3>
        <a:srgbClr val="FAFCFE"/>
      </a:accent3>
      <a:accent4>
        <a:srgbClr val="073763"/>
      </a:accent4>
      <a:accent5>
        <a:srgbClr val="EFD67E"/>
      </a:accent5>
      <a:accent6>
        <a:srgbClr val="0E2A4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5787</Words>
  <Application>WPS Presentation</Application>
  <PresentationFormat>On-screen Show (16:9)</PresentationFormat>
  <Paragraphs>339</Paragraphs>
  <Slides>23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SimSun</vt:lpstr>
      <vt:lpstr>Wingdings</vt:lpstr>
      <vt:lpstr>Arial</vt:lpstr>
      <vt:lpstr>Bree Serif</vt:lpstr>
      <vt:lpstr>Roboto Light</vt:lpstr>
      <vt:lpstr>Roboto</vt:lpstr>
      <vt:lpstr>Roboto</vt:lpstr>
      <vt:lpstr>Livvic</vt:lpstr>
      <vt:lpstr>Segoe Print</vt:lpstr>
      <vt:lpstr>Roboto Condensed Light</vt:lpstr>
      <vt:lpstr>Times New Roman</vt:lpstr>
      <vt:lpstr>Calibri</vt:lpstr>
      <vt:lpstr>Microsoft YaHei</vt:lpstr>
      <vt:lpstr>Arial Unicode MS</vt:lpstr>
      <vt:lpstr>University Introduction by Slidesgo</vt:lpstr>
      <vt:lpstr>Univ AI1</vt:lpstr>
      <vt:lpstr>Lessons Learnt</vt:lpstr>
      <vt:lpstr>Project Charter Review</vt:lpstr>
      <vt:lpstr>PowerPoint 演示文稿</vt:lpstr>
      <vt:lpstr>Work Breakdown Structure</vt:lpstr>
      <vt:lpstr>Database Diagram</vt:lpstr>
      <vt:lpstr>Software Design</vt:lpstr>
      <vt:lpstr>PowerPoint 演示文稿</vt:lpstr>
      <vt:lpstr>Interface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 Solving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 AI1</dc:title>
  <dc:creator/>
  <cp:lastModifiedBy>Annie</cp:lastModifiedBy>
  <cp:revision>9</cp:revision>
  <dcterms:created xsi:type="dcterms:W3CDTF">2021-11-15T21:16:00Z</dcterms:created>
  <dcterms:modified xsi:type="dcterms:W3CDTF">2021-12-06T20:20:01Z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EB016A842A6944EE9D8B5261F0951E56</vt:lpwstr>
  </property>
  <property fmtid="{D5CDD505-2E9C-101B-9397-08002B2CF9AE}" pid="3" name="KSOProductBuildVer">
    <vt:lpwstr>1033-11.2.0.10382</vt:lpwstr>
  </property>
</Properties>
</file>